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46"/>
  </p:notesMasterIdLst>
  <p:sldIdLst>
    <p:sldId id="256" r:id="rId2"/>
    <p:sldId id="258" r:id="rId3"/>
    <p:sldId id="341" r:id="rId4"/>
    <p:sldId id="343" r:id="rId5"/>
    <p:sldId id="342" r:id="rId6"/>
    <p:sldId id="380" r:id="rId7"/>
    <p:sldId id="389" r:id="rId8"/>
    <p:sldId id="344" r:id="rId9"/>
    <p:sldId id="260" r:id="rId10"/>
    <p:sldId id="263" r:id="rId11"/>
    <p:sldId id="346" r:id="rId12"/>
    <p:sldId id="352" r:id="rId13"/>
    <p:sldId id="388" r:id="rId14"/>
    <p:sldId id="353" r:id="rId15"/>
    <p:sldId id="347" r:id="rId16"/>
    <p:sldId id="354" r:id="rId17"/>
    <p:sldId id="355" r:id="rId18"/>
    <p:sldId id="356" r:id="rId19"/>
    <p:sldId id="358" r:id="rId20"/>
    <p:sldId id="364" r:id="rId21"/>
    <p:sldId id="360" r:id="rId22"/>
    <p:sldId id="348" r:id="rId23"/>
    <p:sldId id="375" r:id="rId24"/>
    <p:sldId id="387" r:id="rId25"/>
    <p:sldId id="382" r:id="rId26"/>
    <p:sldId id="381" r:id="rId27"/>
    <p:sldId id="383" r:id="rId28"/>
    <p:sldId id="376" r:id="rId29"/>
    <p:sldId id="384" r:id="rId30"/>
    <p:sldId id="265" r:id="rId31"/>
    <p:sldId id="365" r:id="rId32"/>
    <p:sldId id="363" r:id="rId33"/>
    <p:sldId id="368" r:id="rId34"/>
    <p:sldId id="370" r:id="rId35"/>
    <p:sldId id="371" r:id="rId36"/>
    <p:sldId id="373" r:id="rId37"/>
    <p:sldId id="377" r:id="rId38"/>
    <p:sldId id="378" r:id="rId39"/>
    <p:sldId id="349" r:id="rId40"/>
    <p:sldId id="367" r:id="rId41"/>
    <p:sldId id="369" r:id="rId42"/>
    <p:sldId id="351" r:id="rId43"/>
    <p:sldId id="362" r:id="rId44"/>
    <p:sldId id="385" r:id="rId45"/>
  </p:sldIdLst>
  <p:sldSz cx="9144000" cy="5143500" type="screen16x9"/>
  <p:notesSz cx="6858000" cy="9144000"/>
  <p:embeddedFontLst>
    <p:embeddedFont>
      <p:font typeface="DM Sans" pitchFamily="2" charset="0"/>
      <p:regular r:id="rId47"/>
      <p:bold r:id="rId48"/>
      <p:italic r:id="rId49"/>
      <p:boldItalic r:id="rId50"/>
    </p:embeddedFont>
    <p:embeddedFont>
      <p:font typeface="Krona One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6CE156-2A0B-4B12-9EC3-3E7843D58586}">
  <a:tblStyle styleId="{CD6CE156-2A0B-4B12-9EC3-3E7843D585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5337" autoAdjust="0"/>
  </p:normalViewPr>
  <p:slideViewPr>
    <p:cSldViewPr snapToGrid="0">
      <p:cViewPr varScale="1">
        <p:scale>
          <a:sx n="109" d="100"/>
          <a:sy n="109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53629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8382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3250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384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788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9173baf989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9173baf989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18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210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edf2ac228_0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edf2ac228_0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025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173baf98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173baf98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128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874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3439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12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edf2ac228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edf2ac228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093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9173baf989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9173baf989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15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4298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173baf98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173baf98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652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173baf98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173baf98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568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173baf98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173baf98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790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173baf98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173baf98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22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173baf98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173baf98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118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173baf98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173baf98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5816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080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946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9173baf989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9173baf989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6784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9173baf989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9173baf989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023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9173baf989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9173baf989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316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580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630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253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7769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65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156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5306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476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9173baf989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9173baf989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9854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211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86401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201155b6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201155b6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154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9173baf989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9173baf989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612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9173baf989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9173baf989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43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edf2ac228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edf2ac228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933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edf2ac228_0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edf2ac228_0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727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173baf989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173baf989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318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000871" y="1654625"/>
            <a:ext cx="4639500" cy="14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37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Krona One"/>
              <a:buNone/>
              <a:defRPr sz="5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61500" y="3023875"/>
            <a:ext cx="45789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1600" b="1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ans"/>
              <a:buNone/>
              <a:defRPr sz="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910800" y="2055825"/>
            <a:ext cx="3858900" cy="11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4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2424175" y="1476972"/>
            <a:ext cx="1877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2"/>
          </p:nvPr>
        </p:nvSpPr>
        <p:spPr>
          <a:xfrm>
            <a:off x="2424175" y="1833664"/>
            <a:ext cx="50187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3"/>
          </p:nvPr>
        </p:nvSpPr>
        <p:spPr>
          <a:xfrm>
            <a:off x="2424175" y="3320572"/>
            <a:ext cx="1877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>
            <a:off x="2424175" y="3677264"/>
            <a:ext cx="5018700" cy="5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4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2448450" y="1312250"/>
            <a:ext cx="3383700" cy="1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2448450" y="1509950"/>
            <a:ext cx="47094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3311850" y="3243050"/>
            <a:ext cx="3383700" cy="1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4"/>
          </p:nvPr>
        </p:nvSpPr>
        <p:spPr>
          <a:xfrm>
            <a:off x="1986150" y="3440875"/>
            <a:ext cx="47094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4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 hasCustomPrompt="1"/>
          </p:nvPr>
        </p:nvSpPr>
        <p:spPr>
          <a:xfrm>
            <a:off x="692450" y="1807200"/>
            <a:ext cx="3410700" cy="15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6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4091975" y="1540025"/>
            <a:ext cx="4338900" cy="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2"/>
          </p:nvPr>
        </p:nvSpPr>
        <p:spPr>
          <a:xfrm>
            <a:off x="4091975" y="3093775"/>
            <a:ext cx="4338900" cy="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4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718750" y="383448"/>
            <a:ext cx="770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2116500" y="1601869"/>
            <a:ext cx="1719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2"/>
          </p:nvPr>
        </p:nvSpPr>
        <p:spPr>
          <a:xfrm>
            <a:off x="799200" y="1998775"/>
            <a:ext cx="3037200" cy="3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3"/>
          </p:nvPr>
        </p:nvSpPr>
        <p:spPr>
          <a:xfrm>
            <a:off x="5307600" y="2495088"/>
            <a:ext cx="182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4"/>
          </p:nvPr>
        </p:nvSpPr>
        <p:spPr>
          <a:xfrm>
            <a:off x="5307600" y="2891129"/>
            <a:ext cx="30372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5"/>
          </p:nvPr>
        </p:nvSpPr>
        <p:spPr>
          <a:xfrm>
            <a:off x="5307600" y="1601869"/>
            <a:ext cx="182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6"/>
          </p:nvPr>
        </p:nvSpPr>
        <p:spPr>
          <a:xfrm>
            <a:off x="5307600" y="1997073"/>
            <a:ext cx="30372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7"/>
          </p:nvPr>
        </p:nvSpPr>
        <p:spPr>
          <a:xfrm>
            <a:off x="2116500" y="2495088"/>
            <a:ext cx="1719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8"/>
          </p:nvPr>
        </p:nvSpPr>
        <p:spPr>
          <a:xfrm>
            <a:off x="799200" y="2890979"/>
            <a:ext cx="30372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9"/>
          </p:nvPr>
        </p:nvSpPr>
        <p:spPr>
          <a:xfrm>
            <a:off x="2116500" y="3402195"/>
            <a:ext cx="1719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3"/>
          </p:nvPr>
        </p:nvSpPr>
        <p:spPr>
          <a:xfrm>
            <a:off x="799200" y="3798998"/>
            <a:ext cx="30372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ubTitle" idx="14"/>
          </p:nvPr>
        </p:nvSpPr>
        <p:spPr>
          <a:xfrm>
            <a:off x="5307600" y="3402195"/>
            <a:ext cx="18270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15"/>
          </p:nvPr>
        </p:nvSpPr>
        <p:spPr>
          <a:xfrm>
            <a:off x="5307600" y="3798998"/>
            <a:ext cx="30372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4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subTitle" idx="1"/>
          </p:nvPr>
        </p:nvSpPr>
        <p:spPr>
          <a:xfrm>
            <a:off x="3623400" y="3254393"/>
            <a:ext cx="1897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2"/>
          </p:nvPr>
        </p:nvSpPr>
        <p:spPr>
          <a:xfrm>
            <a:off x="3756450" y="3629325"/>
            <a:ext cx="16311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3"/>
          </p:nvPr>
        </p:nvSpPr>
        <p:spPr>
          <a:xfrm>
            <a:off x="1217877" y="3254400"/>
            <a:ext cx="1897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4"/>
          </p:nvPr>
        </p:nvSpPr>
        <p:spPr>
          <a:xfrm>
            <a:off x="1350927" y="3629325"/>
            <a:ext cx="16311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subTitle" idx="5"/>
          </p:nvPr>
        </p:nvSpPr>
        <p:spPr>
          <a:xfrm>
            <a:off x="6028923" y="3254399"/>
            <a:ext cx="1897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6"/>
          </p:nvPr>
        </p:nvSpPr>
        <p:spPr>
          <a:xfrm>
            <a:off x="6161973" y="3629325"/>
            <a:ext cx="16311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4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888650" y="41604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1617750" y="4012425"/>
            <a:ext cx="59085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5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713225" y="1953750"/>
            <a:ext cx="35649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4407725" y="3098825"/>
            <a:ext cx="3670800" cy="3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4407750" y="1659642"/>
            <a:ext cx="3670800" cy="15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4765375" y="3561000"/>
            <a:ext cx="31734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subTitle" idx="1"/>
          </p:nvPr>
        </p:nvSpPr>
        <p:spPr>
          <a:xfrm>
            <a:off x="988650" y="2687500"/>
            <a:ext cx="7166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626800" y="3457400"/>
            <a:ext cx="38904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535375" y="381798"/>
            <a:ext cx="8073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4460600" y="1592700"/>
            <a:ext cx="3768900" cy="24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4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535375" y="381798"/>
            <a:ext cx="8073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1"/>
          </p:nvPr>
        </p:nvSpPr>
        <p:spPr>
          <a:xfrm>
            <a:off x="828125" y="2426888"/>
            <a:ext cx="3765000" cy="14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subTitle" idx="2"/>
          </p:nvPr>
        </p:nvSpPr>
        <p:spPr>
          <a:xfrm>
            <a:off x="4593124" y="2426888"/>
            <a:ext cx="3722700" cy="14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3"/>
          </p:nvPr>
        </p:nvSpPr>
        <p:spPr>
          <a:xfrm>
            <a:off x="2408850" y="1260975"/>
            <a:ext cx="4420200" cy="66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4"/>
          </p:nvPr>
        </p:nvSpPr>
        <p:spPr>
          <a:xfrm>
            <a:off x="713250" y="3876188"/>
            <a:ext cx="77175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4247725" y="1834900"/>
            <a:ext cx="4351800" cy="16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title" idx="2" hasCustomPrompt="1"/>
          </p:nvPr>
        </p:nvSpPr>
        <p:spPr>
          <a:xfrm>
            <a:off x="1911368" y="2175658"/>
            <a:ext cx="1384800" cy="10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title"/>
          </p:nvPr>
        </p:nvSpPr>
        <p:spPr>
          <a:xfrm>
            <a:off x="713225" y="3431900"/>
            <a:ext cx="7717500" cy="9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title" idx="2" hasCustomPrompt="1"/>
          </p:nvPr>
        </p:nvSpPr>
        <p:spPr>
          <a:xfrm>
            <a:off x="2984975" y="1398075"/>
            <a:ext cx="3174000" cy="12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>
            <a:spLocks noGrp="1"/>
          </p:cNvSpPr>
          <p:nvPr>
            <p:ph type="title"/>
          </p:nvPr>
        </p:nvSpPr>
        <p:spPr>
          <a:xfrm>
            <a:off x="726000" y="3169075"/>
            <a:ext cx="7692000" cy="1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5" name="Google Shape;215;p41"/>
          <p:cNvSpPr txBox="1">
            <a:spLocks noGrp="1"/>
          </p:cNvSpPr>
          <p:nvPr>
            <p:ph type="title" idx="2" hasCustomPrompt="1"/>
          </p:nvPr>
        </p:nvSpPr>
        <p:spPr>
          <a:xfrm>
            <a:off x="1266825" y="1252163"/>
            <a:ext cx="1240500" cy="7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26225" y="383448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718925" y="2057625"/>
            <a:ext cx="2735100" cy="15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 rot="-1681337">
            <a:off x="3805378" y="4095962"/>
            <a:ext cx="1138411" cy="128716"/>
          </a:xfrm>
          <a:custGeom>
            <a:avLst/>
            <a:gdLst/>
            <a:ahLst/>
            <a:cxnLst/>
            <a:rect l="l" t="t" r="r" b="b"/>
            <a:pathLst>
              <a:path w="25312" h="2862" extrusionOk="0">
                <a:moveTo>
                  <a:pt x="23364" y="0"/>
                </a:moveTo>
                <a:cubicBezTo>
                  <a:pt x="23073" y="0"/>
                  <a:pt x="22779" y="93"/>
                  <a:pt x="22524" y="287"/>
                </a:cubicBezTo>
                <a:cubicBezTo>
                  <a:pt x="22372" y="379"/>
                  <a:pt x="22250" y="531"/>
                  <a:pt x="22129" y="683"/>
                </a:cubicBezTo>
                <a:lnTo>
                  <a:pt x="517" y="835"/>
                </a:lnTo>
                <a:cubicBezTo>
                  <a:pt x="1" y="835"/>
                  <a:pt x="1" y="1594"/>
                  <a:pt x="517" y="1594"/>
                </a:cubicBezTo>
                <a:lnTo>
                  <a:pt x="22129" y="2142"/>
                </a:lnTo>
                <a:cubicBezTo>
                  <a:pt x="22159" y="2172"/>
                  <a:pt x="22189" y="2202"/>
                  <a:pt x="22189" y="2263"/>
                </a:cubicBezTo>
                <a:cubicBezTo>
                  <a:pt x="22502" y="2686"/>
                  <a:pt x="22907" y="2862"/>
                  <a:pt x="23304" y="2862"/>
                </a:cubicBezTo>
                <a:cubicBezTo>
                  <a:pt x="24334" y="2862"/>
                  <a:pt x="25311" y="1680"/>
                  <a:pt x="24500" y="561"/>
                </a:cubicBezTo>
                <a:lnTo>
                  <a:pt x="24500" y="561"/>
                </a:lnTo>
                <a:lnTo>
                  <a:pt x="24500" y="591"/>
                </a:lnTo>
                <a:cubicBezTo>
                  <a:pt x="24226" y="208"/>
                  <a:pt x="23799" y="0"/>
                  <a:pt x="2336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9"/>
          <p:cNvSpPr/>
          <p:nvPr/>
        </p:nvSpPr>
        <p:spPr>
          <a:xfrm rot="-1681337">
            <a:off x="4147810" y="3720428"/>
            <a:ext cx="810722" cy="896152"/>
          </a:xfrm>
          <a:custGeom>
            <a:avLst/>
            <a:gdLst/>
            <a:ahLst/>
            <a:cxnLst/>
            <a:rect l="l" t="t" r="r" b="b"/>
            <a:pathLst>
              <a:path w="18026" h="19926" extrusionOk="0">
                <a:moveTo>
                  <a:pt x="625" y="1"/>
                </a:moveTo>
                <a:cubicBezTo>
                  <a:pt x="293" y="1"/>
                  <a:pt x="0" y="406"/>
                  <a:pt x="293" y="745"/>
                </a:cubicBezTo>
                <a:lnTo>
                  <a:pt x="14549" y="17949"/>
                </a:lnTo>
                <a:cubicBezTo>
                  <a:pt x="14397" y="18374"/>
                  <a:pt x="14488" y="18860"/>
                  <a:pt x="14762" y="19256"/>
                </a:cubicBezTo>
                <a:cubicBezTo>
                  <a:pt x="15081" y="19730"/>
                  <a:pt x="15509" y="19925"/>
                  <a:pt x="15932" y="19925"/>
                </a:cubicBezTo>
                <a:cubicBezTo>
                  <a:pt x="16999" y="19925"/>
                  <a:pt x="18025" y="18677"/>
                  <a:pt x="17133" y="17523"/>
                </a:cubicBezTo>
                <a:lnTo>
                  <a:pt x="17163" y="17523"/>
                </a:lnTo>
                <a:cubicBezTo>
                  <a:pt x="16866" y="17127"/>
                  <a:pt x="16407" y="16912"/>
                  <a:pt x="15951" y="16912"/>
                </a:cubicBezTo>
                <a:cubicBezTo>
                  <a:pt x="15848" y="16912"/>
                  <a:pt x="15744" y="16923"/>
                  <a:pt x="15643" y="16946"/>
                </a:cubicBezTo>
                <a:lnTo>
                  <a:pt x="962" y="167"/>
                </a:lnTo>
                <a:cubicBezTo>
                  <a:pt x="860" y="50"/>
                  <a:pt x="740" y="1"/>
                  <a:pt x="6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9"/>
          <p:cNvSpPr/>
          <p:nvPr/>
        </p:nvSpPr>
        <p:spPr>
          <a:xfrm rot="-1854705">
            <a:off x="7947684" y="411169"/>
            <a:ext cx="859528" cy="686383"/>
          </a:xfrm>
          <a:custGeom>
            <a:avLst/>
            <a:gdLst/>
            <a:ahLst/>
            <a:cxnLst/>
            <a:rect l="l" t="t" r="r" b="b"/>
            <a:pathLst>
              <a:path w="16850" h="13454" extrusionOk="0">
                <a:moveTo>
                  <a:pt x="11097" y="1067"/>
                </a:moveTo>
                <a:lnTo>
                  <a:pt x="15753" y="6772"/>
                </a:lnTo>
                <a:lnTo>
                  <a:pt x="14906" y="7462"/>
                </a:lnTo>
                <a:lnTo>
                  <a:pt x="10235" y="1756"/>
                </a:lnTo>
                <a:lnTo>
                  <a:pt x="11097" y="1067"/>
                </a:lnTo>
                <a:close/>
                <a:moveTo>
                  <a:pt x="11364" y="1"/>
                </a:moveTo>
                <a:lnTo>
                  <a:pt x="10972" y="314"/>
                </a:lnTo>
                <a:lnTo>
                  <a:pt x="10659" y="565"/>
                </a:lnTo>
                <a:lnTo>
                  <a:pt x="9875" y="1208"/>
                </a:lnTo>
                <a:lnTo>
                  <a:pt x="9185" y="1772"/>
                </a:lnTo>
                <a:lnTo>
                  <a:pt x="4718" y="5409"/>
                </a:lnTo>
                <a:cubicBezTo>
                  <a:pt x="4640" y="4484"/>
                  <a:pt x="3997" y="3700"/>
                  <a:pt x="3010" y="3402"/>
                </a:cubicBezTo>
                <a:cubicBezTo>
                  <a:pt x="2773" y="3338"/>
                  <a:pt x="2536" y="3307"/>
                  <a:pt x="2306" y="3307"/>
                </a:cubicBezTo>
                <a:cubicBezTo>
                  <a:pt x="1364" y="3307"/>
                  <a:pt x="537" y="3825"/>
                  <a:pt x="298" y="4656"/>
                </a:cubicBezTo>
                <a:cubicBezTo>
                  <a:pt x="0" y="5691"/>
                  <a:pt x="721" y="6788"/>
                  <a:pt x="1912" y="7133"/>
                </a:cubicBezTo>
                <a:cubicBezTo>
                  <a:pt x="2154" y="7204"/>
                  <a:pt x="2397" y="7238"/>
                  <a:pt x="2634" y="7238"/>
                </a:cubicBezTo>
                <a:cubicBezTo>
                  <a:pt x="3179" y="7238"/>
                  <a:pt x="3688" y="7058"/>
                  <a:pt x="4060" y="6741"/>
                </a:cubicBezTo>
                <a:cubicBezTo>
                  <a:pt x="4107" y="6725"/>
                  <a:pt x="4154" y="6725"/>
                  <a:pt x="4201" y="6694"/>
                </a:cubicBezTo>
                <a:lnTo>
                  <a:pt x="9561" y="2321"/>
                </a:lnTo>
                <a:lnTo>
                  <a:pt x="14217" y="8026"/>
                </a:lnTo>
                <a:lnTo>
                  <a:pt x="9797" y="11631"/>
                </a:lnTo>
                <a:cubicBezTo>
                  <a:pt x="9718" y="10707"/>
                  <a:pt x="9076" y="9907"/>
                  <a:pt x="8072" y="9625"/>
                </a:cubicBezTo>
                <a:cubicBezTo>
                  <a:pt x="7831" y="9555"/>
                  <a:pt x="7589" y="9522"/>
                  <a:pt x="7353" y="9522"/>
                </a:cubicBezTo>
                <a:cubicBezTo>
                  <a:pt x="6424" y="9522"/>
                  <a:pt x="5598" y="10038"/>
                  <a:pt x="5361" y="10863"/>
                </a:cubicBezTo>
                <a:cubicBezTo>
                  <a:pt x="5063" y="11898"/>
                  <a:pt x="5784" y="13011"/>
                  <a:pt x="6991" y="13356"/>
                </a:cubicBezTo>
                <a:cubicBezTo>
                  <a:pt x="7232" y="13422"/>
                  <a:pt x="7474" y="13454"/>
                  <a:pt x="7709" y="13454"/>
                </a:cubicBezTo>
                <a:cubicBezTo>
                  <a:pt x="8255" y="13454"/>
                  <a:pt x="8766" y="13281"/>
                  <a:pt x="9138" y="12964"/>
                </a:cubicBezTo>
                <a:cubicBezTo>
                  <a:pt x="9185" y="12948"/>
                  <a:pt x="9232" y="12948"/>
                  <a:pt x="9264" y="12917"/>
                </a:cubicBezTo>
                <a:lnTo>
                  <a:pt x="14671" y="8512"/>
                </a:lnTo>
                <a:lnTo>
                  <a:pt x="15377" y="7932"/>
                </a:lnTo>
                <a:lnTo>
                  <a:pt x="16160" y="7305"/>
                </a:lnTo>
                <a:lnTo>
                  <a:pt x="16458" y="7039"/>
                </a:lnTo>
                <a:lnTo>
                  <a:pt x="16850" y="6725"/>
                </a:lnTo>
                <a:lnTo>
                  <a:pt x="11364" y="1"/>
                </a:ln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7A912">
                  <a:alpha val="8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9"/>
          <p:cNvSpPr/>
          <p:nvPr/>
        </p:nvSpPr>
        <p:spPr>
          <a:xfrm rot="-9203473">
            <a:off x="959597" y="765928"/>
            <a:ext cx="462592" cy="563404"/>
          </a:xfrm>
          <a:custGeom>
            <a:avLst/>
            <a:gdLst/>
            <a:ahLst/>
            <a:cxnLst/>
            <a:rect l="l" t="t" r="r" b="b"/>
            <a:pathLst>
              <a:path w="10189" h="12411" extrusionOk="0">
                <a:moveTo>
                  <a:pt x="2288" y="9397"/>
                </a:moveTo>
                <a:cubicBezTo>
                  <a:pt x="2288" y="9397"/>
                  <a:pt x="2304" y="9429"/>
                  <a:pt x="2335" y="9491"/>
                </a:cubicBezTo>
                <a:cubicBezTo>
                  <a:pt x="2339" y="9497"/>
                  <a:pt x="2345" y="9503"/>
                  <a:pt x="2351" y="9509"/>
                </a:cubicBezTo>
                <a:lnTo>
                  <a:pt x="2351" y="9509"/>
                </a:lnTo>
                <a:cubicBezTo>
                  <a:pt x="2343" y="9491"/>
                  <a:pt x="2335" y="9476"/>
                  <a:pt x="2335" y="9460"/>
                </a:cubicBezTo>
                <a:cubicBezTo>
                  <a:pt x="2335" y="9397"/>
                  <a:pt x="2288" y="9397"/>
                  <a:pt x="2288" y="9397"/>
                </a:cubicBezTo>
                <a:close/>
                <a:moveTo>
                  <a:pt x="2425" y="1"/>
                </a:moveTo>
                <a:cubicBezTo>
                  <a:pt x="1230" y="1"/>
                  <a:pt x="214" y="1048"/>
                  <a:pt x="94" y="2422"/>
                </a:cubicBezTo>
                <a:cubicBezTo>
                  <a:pt x="0" y="3394"/>
                  <a:pt x="392" y="4288"/>
                  <a:pt x="1019" y="4805"/>
                </a:cubicBezTo>
                <a:cubicBezTo>
                  <a:pt x="1395" y="5118"/>
                  <a:pt x="9028" y="11545"/>
                  <a:pt x="9028" y="11545"/>
                </a:cubicBezTo>
                <a:lnTo>
                  <a:pt x="8997" y="11545"/>
                </a:lnTo>
                <a:cubicBezTo>
                  <a:pt x="8997" y="11545"/>
                  <a:pt x="8469" y="11679"/>
                  <a:pt x="7859" y="11679"/>
                </a:cubicBezTo>
                <a:cubicBezTo>
                  <a:pt x="7719" y="11679"/>
                  <a:pt x="7574" y="11672"/>
                  <a:pt x="7430" y="11654"/>
                </a:cubicBezTo>
                <a:cubicBezTo>
                  <a:pt x="5376" y="11435"/>
                  <a:pt x="4467" y="10996"/>
                  <a:pt x="4044" y="10792"/>
                </a:cubicBezTo>
                <a:cubicBezTo>
                  <a:pt x="3856" y="10714"/>
                  <a:pt x="3401" y="10385"/>
                  <a:pt x="3260" y="10291"/>
                </a:cubicBezTo>
                <a:cubicBezTo>
                  <a:pt x="3104" y="10181"/>
                  <a:pt x="2978" y="10071"/>
                  <a:pt x="2884" y="9946"/>
                </a:cubicBezTo>
                <a:cubicBezTo>
                  <a:pt x="2774" y="9836"/>
                  <a:pt x="2618" y="9774"/>
                  <a:pt x="2555" y="9680"/>
                </a:cubicBezTo>
                <a:cubicBezTo>
                  <a:pt x="2500" y="9597"/>
                  <a:pt x="2397" y="9551"/>
                  <a:pt x="2351" y="9509"/>
                </a:cubicBezTo>
                <a:lnTo>
                  <a:pt x="2351" y="9509"/>
                </a:lnTo>
                <a:cubicBezTo>
                  <a:pt x="2359" y="9527"/>
                  <a:pt x="2367" y="9546"/>
                  <a:pt x="2367" y="9570"/>
                </a:cubicBezTo>
                <a:cubicBezTo>
                  <a:pt x="2367" y="9617"/>
                  <a:pt x="2383" y="9664"/>
                  <a:pt x="2383" y="9727"/>
                </a:cubicBezTo>
                <a:cubicBezTo>
                  <a:pt x="2398" y="9852"/>
                  <a:pt x="2445" y="10009"/>
                  <a:pt x="2492" y="10181"/>
                </a:cubicBezTo>
                <a:cubicBezTo>
                  <a:pt x="2555" y="10354"/>
                  <a:pt x="2649" y="10542"/>
                  <a:pt x="2774" y="10730"/>
                </a:cubicBezTo>
                <a:cubicBezTo>
                  <a:pt x="2900" y="10918"/>
                  <a:pt x="3072" y="11106"/>
                  <a:pt x="3260" y="11278"/>
                </a:cubicBezTo>
                <a:cubicBezTo>
                  <a:pt x="3464" y="11451"/>
                  <a:pt x="3683" y="11607"/>
                  <a:pt x="3934" y="11749"/>
                </a:cubicBezTo>
                <a:cubicBezTo>
                  <a:pt x="4420" y="12015"/>
                  <a:pt x="4984" y="12187"/>
                  <a:pt x="5549" y="12297"/>
                </a:cubicBezTo>
                <a:cubicBezTo>
                  <a:pt x="6021" y="12376"/>
                  <a:pt x="6494" y="12411"/>
                  <a:pt x="6939" y="12411"/>
                </a:cubicBezTo>
                <a:cubicBezTo>
                  <a:pt x="7025" y="12411"/>
                  <a:pt x="7111" y="12409"/>
                  <a:pt x="7195" y="12407"/>
                </a:cubicBezTo>
                <a:cubicBezTo>
                  <a:pt x="7727" y="12391"/>
                  <a:pt x="8433" y="12344"/>
                  <a:pt x="8840" y="12266"/>
                </a:cubicBezTo>
                <a:cubicBezTo>
                  <a:pt x="9326" y="12172"/>
                  <a:pt x="9922" y="12015"/>
                  <a:pt x="10047" y="11858"/>
                </a:cubicBezTo>
                <a:cubicBezTo>
                  <a:pt x="10188" y="11686"/>
                  <a:pt x="10157" y="11435"/>
                  <a:pt x="9969" y="11278"/>
                </a:cubicBezTo>
                <a:lnTo>
                  <a:pt x="2727" y="5212"/>
                </a:lnTo>
                <a:cubicBezTo>
                  <a:pt x="3699" y="5024"/>
                  <a:pt x="4530" y="4037"/>
                  <a:pt x="4624" y="2830"/>
                </a:cubicBezTo>
                <a:cubicBezTo>
                  <a:pt x="4765" y="1388"/>
                  <a:pt x="3856" y="118"/>
                  <a:pt x="2602" y="8"/>
                </a:cubicBezTo>
                <a:cubicBezTo>
                  <a:pt x="2543" y="3"/>
                  <a:pt x="2483" y="1"/>
                  <a:pt x="242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7A912">
                  <a:alpha val="8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9"/>
          <p:cNvSpPr/>
          <p:nvPr/>
        </p:nvSpPr>
        <p:spPr>
          <a:xfrm rot="1854634" flipH="1">
            <a:off x="426901" y="3693110"/>
            <a:ext cx="552456" cy="441170"/>
          </a:xfrm>
          <a:custGeom>
            <a:avLst/>
            <a:gdLst/>
            <a:ahLst/>
            <a:cxnLst/>
            <a:rect l="l" t="t" r="r" b="b"/>
            <a:pathLst>
              <a:path w="16850" h="13454" extrusionOk="0">
                <a:moveTo>
                  <a:pt x="11097" y="1067"/>
                </a:moveTo>
                <a:lnTo>
                  <a:pt x="15753" y="6772"/>
                </a:lnTo>
                <a:lnTo>
                  <a:pt x="14906" y="7462"/>
                </a:lnTo>
                <a:lnTo>
                  <a:pt x="10235" y="1756"/>
                </a:lnTo>
                <a:lnTo>
                  <a:pt x="11097" y="1067"/>
                </a:lnTo>
                <a:close/>
                <a:moveTo>
                  <a:pt x="11364" y="1"/>
                </a:moveTo>
                <a:lnTo>
                  <a:pt x="10972" y="314"/>
                </a:lnTo>
                <a:lnTo>
                  <a:pt x="10659" y="565"/>
                </a:lnTo>
                <a:lnTo>
                  <a:pt x="9875" y="1208"/>
                </a:lnTo>
                <a:lnTo>
                  <a:pt x="9185" y="1772"/>
                </a:lnTo>
                <a:lnTo>
                  <a:pt x="4718" y="5409"/>
                </a:lnTo>
                <a:cubicBezTo>
                  <a:pt x="4640" y="4484"/>
                  <a:pt x="3997" y="3700"/>
                  <a:pt x="3010" y="3402"/>
                </a:cubicBezTo>
                <a:cubicBezTo>
                  <a:pt x="2773" y="3338"/>
                  <a:pt x="2536" y="3307"/>
                  <a:pt x="2306" y="3307"/>
                </a:cubicBezTo>
                <a:cubicBezTo>
                  <a:pt x="1364" y="3307"/>
                  <a:pt x="537" y="3825"/>
                  <a:pt x="298" y="4656"/>
                </a:cubicBezTo>
                <a:cubicBezTo>
                  <a:pt x="0" y="5691"/>
                  <a:pt x="721" y="6788"/>
                  <a:pt x="1912" y="7133"/>
                </a:cubicBezTo>
                <a:cubicBezTo>
                  <a:pt x="2154" y="7204"/>
                  <a:pt x="2397" y="7238"/>
                  <a:pt x="2634" y="7238"/>
                </a:cubicBezTo>
                <a:cubicBezTo>
                  <a:pt x="3179" y="7238"/>
                  <a:pt x="3688" y="7058"/>
                  <a:pt x="4060" y="6741"/>
                </a:cubicBezTo>
                <a:cubicBezTo>
                  <a:pt x="4107" y="6725"/>
                  <a:pt x="4154" y="6725"/>
                  <a:pt x="4201" y="6694"/>
                </a:cubicBezTo>
                <a:lnTo>
                  <a:pt x="9561" y="2321"/>
                </a:lnTo>
                <a:lnTo>
                  <a:pt x="14217" y="8026"/>
                </a:lnTo>
                <a:lnTo>
                  <a:pt x="9797" y="11631"/>
                </a:lnTo>
                <a:cubicBezTo>
                  <a:pt x="9718" y="10707"/>
                  <a:pt x="9076" y="9907"/>
                  <a:pt x="8072" y="9625"/>
                </a:cubicBezTo>
                <a:cubicBezTo>
                  <a:pt x="7831" y="9555"/>
                  <a:pt x="7589" y="9522"/>
                  <a:pt x="7353" y="9522"/>
                </a:cubicBezTo>
                <a:cubicBezTo>
                  <a:pt x="6424" y="9522"/>
                  <a:pt x="5598" y="10038"/>
                  <a:pt x="5361" y="10863"/>
                </a:cubicBezTo>
                <a:cubicBezTo>
                  <a:pt x="5063" y="11898"/>
                  <a:pt x="5784" y="13011"/>
                  <a:pt x="6991" y="13356"/>
                </a:cubicBezTo>
                <a:cubicBezTo>
                  <a:pt x="7232" y="13422"/>
                  <a:pt x="7474" y="13454"/>
                  <a:pt x="7709" y="13454"/>
                </a:cubicBezTo>
                <a:cubicBezTo>
                  <a:pt x="8255" y="13454"/>
                  <a:pt x="8766" y="13281"/>
                  <a:pt x="9138" y="12964"/>
                </a:cubicBezTo>
                <a:cubicBezTo>
                  <a:pt x="9185" y="12948"/>
                  <a:pt x="9232" y="12948"/>
                  <a:pt x="9264" y="12917"/>
                </a:cubicBezTo>
                <a:lnTo>
                  <a:pt x="14671" y="8512"/>
                </a:lnTo>
                <a:lnTo>
                  <a:pt x="15377" y="7932"/>
                </a:lnTo>
                <a:lnTo>
                  <a:pt x="16160" y="7305"/>
                </a:lnTo>
                <a:lnTo>
                  <a:pt x="16458" y="7039"/>
                </a:lnTo>
                <a:lnTo>
                  <a:pt x="16850" y="6725"/>
                </a:lnTo>
                <a:lnTo>
                  <a:pt x="11364" y="1"/>
                </a:ln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7A912">
                  <a:alpha val="8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/>
          <p:nvPr/>
        </p:nvSpPr>
        <p:spPr>
          <a:xfrm rot="-6568618">
            <a:off x="7659082" y="3772407"/>
            <a:ext cx="681680" cy="830259"/>
          </a:xfrm>
          <a:custGeom>
            <a:avLst/>
            <a:gdLst/>
            <a:ahLst/>
            <a:cxnLst/>
            <a:rect l="l" t="t" r="r" b="b"/>
            <a:pathLst>
              <a:path w="10189" h="12411" extrusionOk="0">
                <a:moveTo>
                  <a:pt x="2288" y="9397"/>
                </a:moveTo>
                <a:cubicBezTo>
                  <a:pt x="2288" y="9397"/>
                  <a:pt x="2304" y="9429"/>
                  <a:pt x="2335" y="9491"/>
                </a:cubicBezTo>
                <a:cubicBezTo>
                  <a:pt x="2339" y="9497"/>
                  <a:pt x="2345" y="9503"/>
                  <a:pt x="2351" y="9509"/>
                </a:cubicBezTo>
                <a:lnTo>
                  <a:pt x="2351" y="9509"/>
                </a:lnTo>
                <a:cubicBezTo>
                  <a:pt x="2343" y="9491"/>
                  <a:pt x="2335" y="9476"/>
                  <a:pt x="2335" y="9460"/>
                </a:cubicBezTo>
                <a:cubicBezTo>
                  <a:pt x="2335" y="9397"/>
                  <a:pt x="2288" y="9397"/>
                  <a:pt x="2288" y="9397"/>
                </a:cubicBezTo>
                <a:close/>
                <a:moveTo>
                  <a:pt x="2425" y="1"/>
                </a:moveTo>
                <a:cubicBezTo>
                  <a:pt x="1230" y="1"/>
                  <a:pt x="214" y="1048"/>
                  <a:pt x="94" y="2422"/>
                </a:cubicBezTo>
                <a:cubicBezTo>
                  <a:pt x="0" y="3394"/>
                  <a:pt x="392" y="4288"/>
                  <a:pt x="1019" y="4805"/>
                </a:cubicBezTo>
                <a:cubicBezTo>
                  <a:pt x="1395" y="5118"/>
                  <a:pt x="9028" y="11545"/>
                  <a:pt x="9028" y="11545"/>
                </a:cubicBezTo>
                <a:lnTo>
                  <a:pt x="8997" y="11545"/>
                </a:lnTo>
                <a:cubicBezTo>
                  <a:pt x="8997" y="11545"/>
                  <a:pt x="8469" y="11679"/>
                  <a:pt x="7859" y="11679"/>
                </a:cubicBezTo>
                <a:cubicBezTo>
                  <a:pt x="7719" y="11679"/>
                  <a:pt x="7574" y="11672"/>
                  <a:pt x="7430" y="11654"/>
                </a:cubicBezTo>
                <a:cubicBezTo>
                  <a:pt x="5376" y="11435"/>
                  <a:pt x="4467" y="10996"/>
                  <a:pt x="4044" y="10792"/>
                </a:cubicBezTo>
                <a:cubicBezTo>
                  <a:pt x="3856" y="10714"/>
                  <a:pt x="3401" y="10385"/>
                  <a:pt x="3260" y="10291"/>
                </a:cubicBezTo>
                <a:cubicBezTo>
                  <a:pt x="3104" y="10181"/>
                  <a:pt x="2978" y="10071"/>
                  <a:pt x="2884" y="9946"/>
                </a:cubicBezTo>
                <a:cubicBezTo>
                  <a:pt x="2774" y="9836"/>
                  <a:pt x="2618" y="9774"/>
                  <a:pt x="2555" y="9680"/>
                </a:cubicBezTo>
                <a:cubicBezTo>
                  <a:pt x="2500" y="9597"/>
                  <a:pt x="2397" y="9551"/>
                  <a:pt x="2351" y="9509"/>
                </a:cubicBezTo>
                <a:lnTo>
                  <a:pt x="2351" y="9509"/>
                </a:lnTo>
                <a:cubicBezTo>
                  <a:pt x="2359" y="9527"/>
                  <a:pt x="2367" y="9546"/>
                  <a:pt x="2367" y="9570"/>
                </a:cubicBezTo>
                <a:cubicBezTo>
                  <a:pt x="2367" y="9617"/>
                  <a:pt x="2383" y="9664"/>
                  <a:pt x="2383" y="9727"/>
                </a:cubicBezTo>
                <a:cubicBezTo>
                  <a:pt x="2398" y="9852"/>
                  <a:pt x="2445" y="10009"/>
                  <a:pt x="2492" y="10181"/>
                </a:cubicBezTo>
                <a:cubicBezTo>
                  <a:pt x="2555" y="10354"/>
                  <a:pt x="2649" y="10542"/>
                  <a:pt x="2774" y="10730"/>
                </a:cubicBezTo>
                <a:cubicBezTo>
                  <a:pt x="2900" y="10918"/>
                  <a:pt x="3072" y="11106"/>
                  <a:pt x="3260" y="11278"/>
                </a:cubicBezTo>
                <a:cubicBezTo>
                  <a:pt x="3464" y="11451"/>
                  <a:pt x="3683" y="11607"/>
                  <a:pt x="3934" y="11749"/>
                </a:cubicBezTo>
                <a:cubicBezTo>
                  <a:pt x="4420" y="12015"/>
                  <a:pt x="4984" y="12187"/>
                  <a:pt x="5549" y="12297"/>
                </a:cubicBezTo>
                <a:cubicBezTo>
                  <a:pt x="6021" y="12376"/>
                  <a:pt x="6494" y="12411"/>
                  <a:pt x="6939" y="12411"/>
                </a:cubicBezTo>
                <a:cubicBezTo>
                  <a:pt x="7025" y="12411"/>
                  <a:pt x="7111" y="12409"/>
                  <a:pt x="7195" y="12407"/>
                </a:cubicBezTo>
                <a:cubicBezTo>
                  <a:pt x="7727" y="12391"/>
                  <a:pt x="8433" y="12344"/>
                  <a:pt x="8840" y="12266"/>
                </a:cubicBezTo>
                <a:cubicBezTo>
                  <a:pt x="9326" y="12172"/>
                  <a:pt x="9922" y="12015"/>
                  <a:pt x="10047" y="11858"/>
                </a:cubicBezTo>
                <a:cubicBezTo>
                  <a:pt x="10188" y="11686"/>
                  <a:pt x="10157" y="11435"/>
                  <a:pt x="9969" y="11278"/>
                </a:cubicBezTo>
                <a:lnTo>
                  <a:pt x="2727" y="5212"/>
                </a:lnTo>
                <a:cubicBezTo>
                  <a:pt x="3699" y="5024"/>
                  <a:pt x="4530" y="4037"/>
                  <a:pt x="4624" y="2830"/>
                </a:cubicBezTo>
                <a:cubicBezTo>
                  <a:pt x="4765" y="1388"/>
                  <a:pt x="3856" y="118"/>
                  <a:pt x="2602" y="8"/>
                </a:cubicBezTo>
                <a:cubicBezTo>
                  <a:pt x="2543" y="3"/>
                  <a:pt x="2483" y="1"/>
                  <a:pt x="2425" y="1"/>
                </a:cubicBezTo>
                <a:close/>
              </a:path>
            </a:pathLst>
          </a:cu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7A912">
                  <a:alpha val="8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13225" y="1269600"/>
            <a:ext cx="3837000" cy="26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572000" y="1762225"/>
            <a:ext cx="3858900" cy="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572000" y="2233525"/>
            <a:ext cx="3505200" cy="15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estrial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estrial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2990875" y="808425"/>
            <a:ext cx="1136653" cy="1136653"/>
          </a:xfrm>
          <a:custGeom>
            <a:avLst/>
            <a:gdLst/>
            <a:ahLst/>
            <a:cxnLst/>
            <a:rect l="l" t="t" r="r" b="b"/>
            <a:pathLst>
              <a:path w="27752" h="27752" extrusionOk="0">
                <a:moveTo>
                  <a:pt x="13861" y="0"/>
                </a:moveTo>
                <a:cubicBezTo>
                  <a:pt x="6201" y="0"/>
                  <a:pt x="0" y="6201"/>
                  <a:pt x="0" y="13891"/>
                </a:cubicBezTo>
                <a:cubicBezTo>
                  <a:pt x="0" y="21551"/>
                  <a:pt x="6201" y="27751"/>
                  <a:pt x="13861" y="27751"/>
                </a:cubicBezTo>
                <a:cubicBezTo>
                  <a:pt x="21521" y="27751"/>
                  <a:pt x="27752" y="21551"/>
                  <a:pt x="27752" y="13891"/>
                </a:cubicBezTo>
                <a:cubicBezTo>
                  <a:pt x="27752" y="6201"/>
                  <a:pt x="21521" y="0"/>
                  <a:pt x="1386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9"/>
          <p:cNvSpPr/>
          <p:nvPr/>
        </p:nvSpPr>
        <p:spPr>
          <a:xfrm>
            <a:off x="3329517" y="1147026"/>
            <a:ext cx="459420" cy="459420"/>
          </a:xfrm>
          <a:custGeom>
            <a:avLst/>
            <a:gdLst/>
            <a:ahLst/>
            <a:cxnLst/>
            <a:rect l="l" t="t" r="r" b="b"/>
            <a:pathLst>
              <a:path w="11217" h="11217" extrusionOk="0">
                <a:moveTo>
                  <a:pt x="5593" y="1"/>
                </a:moveTo>
                <a:cubicBezTo>
                  <a:pt x="2492" y="1"/>
                  <a:pt x="0" y="2524"/>
                  <a:pt x="0" y="5624"/>
                </a:cubicBezTo>
                <a:cubicBezTo>
                  <a:pt x="0" y="8724"/>
                  <a:pt x="2492" y="11217"/>
                  <a:pt x="5593" y="11217"/>
                </a:cubicBezTo>
                <a:cubicBezTo>
                  <a:pt x="8693" y="11217"/>
                  <a:pt x="11216" y="8724"/>
                  <a:pt x="11216" y="5624"/>
                </a:cubicBezTo>
                <a:cubicBezTo>
                  <a:pt x="11216" y="2524"/>
                  <a:pt x="8693" y="1"/>
                  <a:pt x="559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E6216C">
                  <a:alpha val="45098"/>
                </a:srgbClr>
              </a:gs>
            </a:gsLst>
            <a:lin ang="5400700" scaled="0"/>
          </a:gradFill>
          <a:ln w="106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9"/>
          <p:cNvSpPr/>
          <p:nvPr/>
        </p:nvSpPr>
        <p:spPr>
          <a:xfrm>
            <a:off x="3431585" y="1282147"/>
            <a:ext cx="221621" cy="189879"/>
          </a:xfrm>
          <a:custGeom>
            <a:avLst/>
            <a:gdLst/>
            <a:ahLst/>
            <a:cxnLst/>
            <a:rect l="l" t="t" r="r" b="b"/>
            <a:pathLst>
              <a:path w="5411" h="4636" extrusionOk="0">
                <a:moveTo>
                  <a:pt x="3079" y="1"/>
                </a:moveTo>
                <a:cubicBezTo>
                  <a:pt x="2511" y="1"/>
                  <a:pt x="1931" y="212"/>
                  <a:pt x="1459" y="684"/>
                </a:cubicBezTo>
                <a:cubicBezTo>
                  <a:pt x="0" y="2143"/>
                  <a:pt x="1034" y="4635"/>
                  <a:pt x="3101" y="4635"/>
                </a:cubicBezTo>
                <a:cubicBezTo>
                  <a:pt x="4377" y="4635"/>
                  <a:pt x="5411" y="3602"/>
                  <a:pt x="5411" y="2325"/>
                </a:cubicBezTo>
                <a:cubicBezTo>
                  <a:pt x="5411" y="926"/>
                  <a:pt x="4269" y="1"/>
                  <a:pt x="3079" y="1"/>
                </a:cubicBezTo>
                <a:close/>
              </a:path>
            </a:pathLst>
          </a:custGeom>
          <a:solidFill>
            <a:schemeClr val="accent6"/>
          </a:solidFill>
          <a:ln w="1065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869536" y="1152925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2"/>
          </p:nvPr>
        </p:nvSpPr>
        <p:spPr>
          <a:xfrm>
            <a:off x="5651585" y="1152925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3"/>
          </p:nvPr>
        </p:nvSpPr>
        <p:spPr>
          <a:xfrm>
            <a:off x="869547" y="1518675"/>
            <a:ext cx="25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4"/>
          </p:nvPr>
        </p:nvSpPr>
        <p:spPr>
          <a:xfrm>
            <a:off x="5651574" y="1518675"/>
            <a:ext cx="25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5"/>
          </p:nvPr>
        </p:nvSpPr>
        <p:spPr>
          <a:xfrm>
            <a:off x="869536" y="2392153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6"/>
          </p:nvPr>
        </p:nvSpPr>
        <p:spPr>
          <a:xfrm>
            <a:off x="5651585" y="2392153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7"/>
          </p:nvPr>
        </p:nvSpPr>
        <p:spPr>
          <a:xfrm>
            <a:off x="869547" y="2757547"/>
            <a:ext cx="25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8"/>
          </p:nvPr>
        </p:nvSpPr>
        <p:spPr>
          <a:xfrm>
            <a:off x="5651574" y="2757547"/>
            <a:ext cx="258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hasCustomPrompt="1"/>
          </p:nvPr>
        </p:nvSpPr>
        <p:spPr>
          <a:xfrm>
            <a:off x="3655131" y="1500980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9" hasCustomPrompt="1"/>
          </p:nvPr>
        </p:nvSpPr>
        <p:spPr>
          <a:xfrm>
            <a:off x="4722881" y="1500980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3" hasCustomPrompt="1"/>
          </p:nvPr>
        </p:nvSpPr>
        <p:spPr>
          <a:xfrm>
            <a:off x="3655131" y="2739866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4" hasCustomPrompt="1"/>
          </p:nvPr>
        </p:nvSpPr>
        <p:spPr>
          <a:xfrm>
            <a:off x="4722881" y="2739866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5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6"/>
          </p:nvPr>
        </p:nvSpPr>
        <p:spPr>
          <a:xfrm>
            <a:off x="869536" y="3631378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7"/>
          </p:nvPr>
        </p:nvSpPr>
        <p:spPr>
          <a:xfrm>
            <a:off x="5651585" y="3631974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8"/>
          </p:nvPr>
        </p:nvSpPr>
        <p:spPr>
          <a:xfrm>
            <a:off x="869547" y="3996772"/>
            <a:ext cx="258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9"/>
          </p:nvPr>
        </p:nvSpPr>
        <p:spPr>
          <a:xfrm>
            <a:off x="5651574" y="3996772"/>
            <a:ext cx="258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20" hasCustomPrompt="1"/>
          </p:nvPr>
        </p:nvSpPr>
        <p:spPr>
          <a:xfrm>
            <a:off x="3655131" y="3979091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21" hasCustomPrompt="1"/>
          </p:nvPr>
        </p:nvSpPr>
        <p:spPr>
          <a:xfrm>
            <a:off x="4722881" y="3979091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n Contents 1">
  <p:cSld name="CUSTOM_4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2127250" y="2024301"/>
            <a:ext cx="21342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2"/>
          </p:nvPr>
        </p:nvSpPr>
        <p:spPr>
          <a:xfrm>
            <a:off x="2127251" y="3826776"/>
            <a:ext cx="21342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3"/>
          </p:nvPr>
        </p:nvSpPr>
        <p:spPr>
          <a:xfrm>
            <a:off x="2008450" y="2265850"/>
            <a:ext cx="237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"/>
          </p:nvPr>
        </p:nvSpPr>
        <p:spPr>
          <a:xfrm>
            <a:off x="2008451" y="4068325"/>
            <a:ext cx="237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5"/>
          </p:nvPr>
        </p:nvSpPr>
        <p:spPr>
          <a:xfrm>
            <a:off x="4882550" y="3831049"/>
            <a:ext cx="21342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6"/>
          </p:nvPr>
        </p:nvSpPr>
        <p:spPr>
          <a:xfrm>
            <a:off x="4882546" y="2024304"/>
            <a:ext cx="21342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7"/>
          </p:nvPr>
        </p:nvSpPr>
        <p:spPr>
          <a:xfrm>
            <a:off x="4763750" y="4072300"/>
            <a:ext cx="237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8"/>
          </p:nvPr>
        </p:nvSpPr>
        <p:spPr>
          <a:xfrm>
            <a:off x="4763746" y="2265500"/>
            <a:ext cx="2371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 hasCustomPrompt="1"/>
          </p:nvPr>
        </p:nvSpPr>
        <p:spPr>
          <a:xfrm>
            <a:off x="2833150" y="1395942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9" hasCustomPrompt="1"/>
          </p:nvPr>
        </p:nvSpPr>
        <p:spPr>
          <a:xfrm>
            <a:off x="5588446" y="1395942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13" hasCustomPrompt="1"/>
          </p:nvPr>
        </p:nvSpPr>
        <p:spPr>
          <a:xfrm>
            <a:off x="2833151" y="3208128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14" hasCustomPrompt="1"/>
          </p:nvPr>
        </p:nvSpPr>
        <p:spPr>
          <a:xfrm>
            <a:off x="5588450" y="3193443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15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Krona One"/>
              <a:buNone/>
              <a:defRPr sz="2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4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968375" y="1898700"/>
            <a:ext cx="4556100" cy="13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5769025" y="2102400"/>
            <a:ext cx="24582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4825663" y="2346775"/>
            <a:ext cx="29964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100" y="381193"/>
            <a:ext cx="769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6" r:id="rId11"/>
    <p:sldLayoutId id="2147483667" r:id="rId12"/>
    <p:sldLayoutId id="2147483669" r:id="rId13"/>
    <p:sldLayoutId id="2147483673" r:id="rId14"/>
    <p:sldLayoutId id="2147483676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>
            <a:spLocks noGrp="1"/>
          </p:cNvSpPr>
          <p:nvPr>
            <p:ph type="ctrTitle"/>
          </p:nvPr>
        </p:nvSpPr>
        <p:spPr>
          <a:xfrm>
            <a:off x="0" y="29332"/>
            <a:ext cx="9144000" cy="8370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dirty="0">
                <a:solidFill>
                  <a:schemeClr val="tx2"/>
                </a:solidFill>
              </a:rPr>
              <a:t>S</a:t>
            </a:r>
            <a:r>
              <a:rPr lang="en-US" sz="4000" dirty="0">
                <a:solidFill>
                  <a:schemeClr val="bg1"/>
                </a:solidFill>
              </a:rPr>
              <a:t>ongs</a:t>
            </a:r>
            <a:r>
              <a:rPr lang="en-US" sz="4000" dirty="0">
                <a:solidFill>
                  <a:schemeClr val="tx2"/>
                </a:solidFill>
              </a:rPr>
              <a:t> G</a:t>
            </a:r>
            <a:r>
              <a:rPr lang="en-US" sz="4000" dirty="0">
                <a:solidFill>
                  <a:schemeClr val="bg1"/>
                </a:solidFill>
              </a:rPr>
              <a:t>enerator </a:t>
            </a:r>
            <a:r>
              <a:rPr lang="en-US" sz="4000" dirty="0">
                <a:solidFill>
                  <a:schemeClr val="tx2"/>
                </a:solidFill>
              </a:rPr>
              <a:t>A</a:t>
            </a:r>
            <a:r>
              <a:rPr lang="en-US" sz="4000" dirty="0">
                <a:solidFill>
                  <a:schemeClr val="bg1"/>
                </a:solidFill>
              </a:rPr>
              <a:t>pp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40" name="Google Shape;240;p53"/>
          <p:cNvGrpSpPr/>
          <p:nvPr/>
        </p:nvGrpSpPr>
        <p:grpSpPr>
          <a:xfrm>
            <a:off x="202924" y="1134606"/>
            <a:ext cx="3661748" cy="3122895"/>
            <a:chOff x="363771" y="868240"/>
            <a:chExt cx="3661748" cy="3509824"/>
          </a:xfrm>
        </p:grpSpPr>
        <p:grpSp>
          <p:nvGrpSpPr>
            <p:cNvPr id="241" name="Google Shape;241;p53"/>
            <p:cNvGrpSpPr/>
            <p:nvPr/>
          </p:nvGrpSpPr>
          <p:grpSpPr>
            <a:xfrm>
              <a:off x="363771" y="868240"/>
              <a:ext cx="3661748" cy="3509824"/>
              <a:chOff x="3413570" y="1136778"/>
              <a:chExt cx="2346221" cy="2249022"/>
            </a:xfrm>
          </p:grpSpPr>
          <p:grpSp>
            <p:nvGrpSpPr>
              <p:cNvPr id="242" name="Google Shape;242;p53"/>
              <p:cNvGrpSpPr/>
              <p:nvPr/>
            </p:nvGrpSpPr>
            <p:grpSpPr>
              <a:xfrm>
                <a:off x="3413570" y="1136778"/>
                <a:ext cx="2346221" cy="2243338"/>
                <a:chOff x="3632471" y="1574244"/>
                <a:chExt cx="959168" cy="917108"/>
              </a:xfrm>
            </p:grpSpPr>
            <p:sp>
              <p:nvSpPr>
                <p:cNvPr id="243" name="Google Shape;243;p53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4" name="Google Shape;244;p53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45" name="Google Shape;245;p53"/>
              <p:cNvGrpSpPr/>
              <p:nvPr/>
            </p:nvGrpSpPr>
            <p:grpSpPr>
              <a:xfrm rot="8100000">
                <a:off x="3741426" y="1504372"/>
                <a:ext cx="1608501" cy="1537967"/>
                <a:chOff x="3632471" y="1574244"/>
                <a:chExt cx="959168" cy="917108"/>
              </a:xfrm>
            </p:grpSpPr>
            <p:sp>
              <p:nvSpPr>
                <p:cNvPr id="246" name="Google Shape;246;p53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7" name="Google Shape;247;p53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248" name="Google Shape;248;p53"/>
            <p:cNvGrpSpPr/>
            <p:nvPr/>
          </p:nvGrpSpPr>
          <p:grpSpPr>
            <a:xfrm>
              <a:off x="1338411" y="1379974"/>
              <a:ext cx="1983620" cy="2953933"/>
              <a:chOff x="1338411" y="1379974"/>
              <a:chExt cx="1983620" cy="2953933"/>
            </a:xfrm>
          </p:grpSpPr>
          <p:sp>
            <p:nvSpPr>
              <p:cNvPr id="249" name="Google Shape;249;p53"/>
              <p:cNvSpPr/>
              <p:nvPr/>
            </p:nvSpPr>
            <p:spPr>
              <a:xfrm>
                <a:off x="1679916" y="3570154"/>
                <a:ext cx="67485" cy="534474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9269" extrusionOk="0">
                    <a:moveTo>
                      <a:pt x="0" y="19268"/>
                    </a:moveTo>
                    <a:lnTo>
                      <a:pt x="2432" y="0"/>
                    </a:lnTo>
                    <a:lnTo>
                      <a:pt x="0" y="19268"/>
                    </a:lnTo>
                    <a:close/>
                  </a:path>
                </a:pathLst>
              </a:custGeom>
              <a:solidFill>
                <a:srgbClr val="F188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53"/>
              <p:cNvSpPr/>
              <p:nvPr/>
            </p:nvSpPr>
            <p:spPr>
              <a:xfrm>
                <a:off x="1339105" y="2528889"/>
                <a:ext cx="126566" cy="539023"/>
              </a:xfrm>
              <a:custGeom>
                <a:avLst/>
                <a:gdLst/>
                <a:ahLst/>
                <a:cxnLst/>
                <a:rect l="l" t="t" r="r" b="b"/>
                <a:pathLst>
                  <a:path w="4563" h="19433" extrusionOk="0">
                    <a:moveTo>
                      <a:pt x="4210" y="1"/>
                    </a:moveTo>
                    <a:cubicBezTo>
                      <a:pt x="4210" y="13"/>
                      <a:pt x="4210" y="13"/>
                      <a:pt x="4210" y="13"/>
                    </a:cubicBezTo>
                    <a:cubicBezTo>
                      <a:pt x="4218" y="78"/>
                      <a:pt x="4225" y="143"/>
                      <a:pt x="4233" y="208"/>
                    </a:cubicBezTo>
                    <a:lnTo>
                      <a:pt x="4233" y="208"/>
                    </a:lnTo>
                    <a:cubicBezTo>
                      <a:pt x="4225" y="139"/>
                      <a:pt x="4218" y="70"/>
                      <a:pt x="4210" y="1"/>
                    </a:cubicBezTo>
                    <a:close/>
                    <a:moveTo>
                      <a:pt x="4233" y="208"/>
                    </a:moveTo>
                    <a:lnTo>
                      <a:pt x="4233" y="208"/>
                    </a:lnTo>
                    <a:cubicBezTo>
                      <a:pt x="4563" y="3335"/>
                      <a:pt x="4271" y="6354"/>
                      <a:pt x="3618" y="9288"/>
                    </a:cubicBezTo>
                    <a:cubicBezTo>
                      <a:pt x="4096" y="7171"/>
                      <a:pt x="4374" y="5016"/>
                      <a:pt x="4374" y="2798"/>
                    </a:cubicBezTo>
                    <a:cubicBezTo>
                      <a:pt x="4374" y="1942"/>
                      <a:pt x="4330" y="1076"/>
                      <a:pt x="4233" y="208"/>
                    </a:cubicBezTo>
                    <a:close/>
                    <a:moveTo>
                      <a:pt x="719" y="17819"/>
                    </a:moveTo>
                    <a:lnTo>
                      <a:pt x="719" y="17819"/>
                    </a:lnTo>
                    <a:cubicBezTo>
                      <a:pt x="663" y="17947"/>
                      <a:pt x="606" y="18075"/>
                      <a:pt x="549" y="18203"/>
                    </a:cubicBezTo>
                    <a:lnTo>
                      <a:pt x="549" y="18203"/>
                    </a:lnTo>
                    <a:cubicBezTo>
                      <a:pt x="606" y="18075"/>
                      <a:pt x="663" y="17947"/>
                      <a:pt x="719" y="17819"/>
                    </a:cubicBezTo>
                    <a:close/>
                    <a:moveTo>
                      <a:pt x="549" y="18203"/>
                    </a:moveTo>
                    <a:cubicBezTo>
                      <a:pt x="416" y="18504"/>
                      <a:pt x="281" y="18804"/>
                      <a:pt x="140" y="19105"/>
                    </a:cubicBezTo>
                    <a:cubicBezTo>
                      <a:pt x="89" y="19218"/>
                      <a:pt x="39" y="19319"/>
                      <a:pt x="1" y="19432"/>
                    </a:cubicBezTo>
                    <a:cubicBezTo>
                      <a:pt x="184" y="19028"/>
                      <a:pt x="367" y="18616"/>
                      <a:pt x="549" y="18203"/>
                    </a:cubicBezTo>
                    <a:close/>
                  </a:path>
                </a:pathLst>
              </a:custGeom>
              <a:solidFill>
                <a:srgbClr val="593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54;p53"/>
              <p:cNvSpPr/>
              <p:nvPr/>
            </p:nvSpPr>
            <p:spPr>
              <a:xfrm>
                <a:off x="3182900" y="3324788"/>
                <a:ext cx="88455" cy="242592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8746" extrusionOk="0">
                    <a:moveTo>
                      <a:pt x="0" y="0"/>
                    </a:moveTo>
                    <a:cubicBezTo>
                      <a:pt x="51" y="125"/>
                      <a:pt x="102" y="250"/>
                      <a:pt x="153" y="376"/>
                    </a:cubicBezTo>
                    <a:lnTo>
                      <a:pt x="153" y="376"/>
                    </a:lnTo>
                    <a:cubicBezTo>
                      <a:pt x="106" y="257"/>
                      <a:pt x="59" y="129"/>
                      <a:pt x="0" y="0"/>
                    </a:cubicBezTo>
                    <a:close/>
                    <a:moveTo>
                      <a:pt x="153" y="376"/>
                    </a:moveTo>
                    <a:lnTo>
                      <a:pt x="153" y="376"/>
                    </a:lnTo>
                    <a:cubicBezTo>
                      <a:pt x="157" y="385"/>
                      <a:pt x="161" y="394"/>
                      <a:pt x="164" y="403"/>
                    </a:cubicBezTo>
                    <a:cubicBezTo>
                      <a:pt x="182" y="446"/>
                      <a:pt x="199" y="489"/>
                      <a:pt x="216" y="531"/>
                    </a:cubicBezTo>
                    <a:lnTo>
                      <a:pt x="216" y="531"/>
                    </a:lnTo>
                    <a:cubicBezTo>
                      <a:pt x="195" y="479"/>
                      <a:pt x="174" y="428"/>
                      <a:pt x="153" y="376"/>
                    </a:cubicBezTo>
                    <a:close/>
                    <a:moveTo>
                      <a:pt x="216" y="531"/>
                    </a:moveTo>
                    <a:cubicBezTo>
                      <a:pt x="1240" y="3066"/>
                      <a:pt x="2258" y="5790"/>
                      <a:pt x="3189" y="8746"/>
                    </a:cubicBezTo>
                    <a:cubicBezTo>
                      <a:pt x="2259" y="5784"/>
                      <a:pt x="1244" y="3066"/>
                      <a:pt x="216" y="531"/>
                    </a:cubicBezTo>
                    <a:close/>
                  </a:path>
                </a:pathLst>
              </a:custGeom>
              <a:solidFill>
                <a:srgbClr val="593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55;p53"/>
              <p:cNvSpPr/>
              <p:nvPr/>
            </p:nvSpPr>
            <p:spPr>
              <a:xfrm>
                <a:off x="3123819" y="3185324"/>
                <a:ext cx="63658" cy="150670"/>
              </a:xfrm>
              <a:custGeom>
                <a:avLst/>
                <a:gdLst/>
                <a:ahLst/>
                <a:cxnLst/>
                <a:rect l="l" t="t" r="r" b="b"/>
                <a:pathLst>
                  <a:path w="2295" h="5432" extrusionOk="0">
                    <a:moveTo>
                      <a:pt x="1" y="0"/>
                    </a:moveTo>
                    <a:cubicBezTo>
                      <a:pt x="253" y="580"/>
                      <a:pt x="505" y="1172"/>
                      <a:pt x="770" y="1777"/>
                    </a:cubicBezTo>
                    <a:cubicBezTo>
                      <a:pt x="606" y="1374"/>
                      <a:pt x="429" y="983"/>
                      <a:pt x="265" y="593"/>
                    </a:cubicBezTo>
                    <a:cubicBezTo>
                      <a:pt x="177" y="391"/>
                      <a:pt x="89" y="189"/>
                      <a:pt x="1" y="0"/>
                    </a:cubicBezTo>
                    <a:close/>
                    <a:moveTo>
                      <a:pt x="2080" y="4890"/>
                    </a:moveTo>
                    <a:cubicBezTo>
                      <a:pt x="2093" y="4940"/>
                      <a:pt x="2118" y="4990"/>
                      <a:pt x="2130" y="5028"/>
                    </a:cubicBezTo>
                    <a:cubicBezTo>
                      <a:pt x="2150" y="5070"/>
                      <a:pt x="2168" y="5113"/>
                      <a:pt x="2185" y="5155"/>
                    </a:cubicBezTo>
                    <a:lnTo>
                      <a:pt x="2185" y="5155"/>
                    </a:lnTo>
                    <a:cubicBezTo>
                      <a:pt x="2151" y="5065"/>
                      <a:pt x="2117" y="4976"/>
                      <a:pt x="2080" y="4890"/>
                    </a:cubicBezTo>
                    <a:close/>
                    <a:moveTo>
                      <a:pt x="2185" y="5155"/>
                    </a:moveTo>
                    <a:lnTo>
                      <a:pt x="2185" y="5155"/>
                    </a:lnTo>
                    <a:cubicBezTo>
                      <a:pt x="2220" y="5248"/>
                      <a:pt x="2256" y="5341"/>
                      <a:pt x="2294" y="5431"/>
                    </a:cubicBezTo>
                    <a:cubicBezTo>
                      <a:pt x="2259" y="5344"/>
                      <a:pt x="2224" y="5250"/>
                      <a:pt x="2185" y="51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56;p53"/>
              <p:cNvSpPr/>
              <p:nvPr/>
            </p:nvSpPr>
            <p:spPr>
              <a:xfrm>
                <a:off x="3040301" y="2988527"/>
                <a:ext cx="4549" cy="1120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404" extrusionOk="0">
                    <a:moveTo>
                      <a:pt x="164" y="404"/>
                    </a:moveTo>
                    <a:cubicBezTo>
                      <a:pt x="114" y="265"/>
                      <a:pt x="51" y="139"/>
                      <a:pt x="0" y="1"/>
                    </a:cubicBezTo>
                    <a:lnTo>
                      <a:pt x="0" y="1"/>
                    </a:lnTo>
                    <a:cubicBezTo>
                      <a:pt x="51" y="139"/>
                      <a:pt x="114" y="265"/>
                      <a:pt x="164" y="404"/>
                    </a:cubicBezTo>
                    <a:close/>
                  </a:path>
                </a:pathLst>
              </a:custGeom>
              <a:solidFill>
                <a:srgbClr val="5935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57;p53"/>
              <p:cNvSpPr/>
              <p:nvPr/>
            </p:nvSpPr>
            <p:spPr>
              <a:xfrm>
                <a:off x="3040301" y="2988527"/>
                <a:ext cx="68872" cy="163263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588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4" y="38"/>
                      <a:pt x="28" y="74"/>
                      <a:pt x="43" y="109"/>
                    </a:cubicBezTo>
                    <a:lnTo>
                      <a:pt x="43" y="109"/>
                    </a:lnTo>
                    <a:cubicBezTo>
                      <a:pt x="28" y="73"/>
                      <a:pt x="14" y="37"/>
                      <a:pt x="0" y="1"/>
                    </a:cubicBezTo>
                    <a:close/>
                    <a:moveTo>
                      <a:pt x="43" y="109"/>
                    </a:moveTo>
                    <a:cubicBezTo>
                      <a:pt x="340" y="866"/>
                      <a:pt x="660" y="1642"/>
                      <a:pt x="996" y="2438"/>
                    </a:cubicBezTo>
                    <a:lnTo>
                      <a:pt x="996" y="2438"/>
                    </a:lnTo>
                    <a:cubicBezTo>
                      <a:pt x="704" y="1746"/>
                      <a:pt x="426" y="1068"/>
                      <a:pt x="164" y="404"/>
                    </a:cubicBezTo>
                    <a:cubicBezTo>
                      <a:pt x="127" y="302"/>
                      <a:pt x="83" y="207"/>
                      <a:pt x="43" y="109"/>
                    </a:cubicBezTo>
                    <a:close/>
                    <a:moveTo>
                      <a:pt x="996" y="2439"/>
                    </a:moveTo>
                    <a:lnTo>
                      <a:pt x="996" y="2439"/>
                    </a:lnTo>
                    <a:cubicBezTo>
                      <a:pt x="1463" y="3546"/>
                      <a:pt x="1963" y="4692"/>
                      <a:pt x="2483" y="5885"/>
                    </a:cubicBezTo>
                    <a:cubicBezTo>
                      <a:pt x="1965" y="4693"/>
                      <a:pt x="1465" y="3546"/>
                      <a:pt x="996" y="24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58;p53"/>
              <p:cNvSpPr/>
              <p:nvPr/>
            </p:nvSpPr>
            <p:spPr>
              <a:xfrm>
                <a:off x="1374775" y="4181489"/>
                <a:ext cx="46155" cy="30428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1097" extrusionOk="0">
                    <a:moveTo>
                      <a:pt x="1664" y="1097"/>
                    </a:moveTo>
                    <a:cubicBezTo>
                      <a:pt x="1651" y="1097"/>
                      <a:pt x="1651" y="1097"/>
                      <a:pt x="1639" y="1084"/>
                    </a:cubicBezTo>
                    <a:cubicBezTo>
                      <a:pt x="1651" y="1097"/>
                      <a:pt x="1651" y="1097"/>
                      <a:pt x="1664" y="1097"/>
                    </a:cubicBezTo>
                    <a:close/>
                    <a:moveTo>
                      <a:pt x="1639" y="1084"/>
                    </a:moveTo>
                    <a:cubicBezTo>
                      <a:pt x="1071" y="744"/>
                      <a:pt x="542" y="391"/>
                      <a:pt x="26" y="26"/>
                    </a:cubicBezTo>
                    <a:cubicBezTo>
                      <a:pt x="542" y="391"/>
                      <a:pt x="1071" y="744"/>
                      <a:pt x="1639" y="1084"/>
                    </a:cubicBezTo>
                    <a:close/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3" y="0"/>
                    </a:cubicBezTo>
                    <a:close/>
                  </a:path>
                </a:pathLst>
              </a:custGeom>
              <a:solidFill>
                <a:srgbClr val="734B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59;p53"/>
              <p:cNvSpPr/>
              <p:nvPr/>
            </p:nvSpPr>
            <p:spPr>
              <a:xfrm>
                <a:off x="1338411" y="4153862"/>
                <a:ext cx="127620" cy="83934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302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04" y="246"/>
                      <a:pt x="616" y="486"/>
                      <a:pt x="937" y="722"/>
                    </a:cubicBezTo>
                    <a:lnTo>
                      <a:pt x="937" y="722"/>
                    </a:lnTo>
                    <a:cubicBezTo>
                      <a:pt x="618" y="485"/>
                      <a:pt x="310" y="246"/>
                      <a:pt x="1" y="1"/>
                    </a:cubicBezTo>
                    <a:close/>
                    <a:moveTo>
                      <a:pt x="937" y="722"/>
                    </a:moveTo>
                    <a:cubicBezTo>
                      <a:pt x="1060" y="814"/>
                      <a:pt x="1185" y="905"/>
                      <a:pt x="1311" y="996"/>
                    </a:cubicBezTo>
                    <a:lnTo>
                      <a:pt x="1316" y="996"/>
                    </a:lnTo>
                    <a:cubicBezTo>
                      <a:pt x="1189" y="906"/>
                      <a:pt x="1062" y="814"/>
                      <a:pt x="937" y="722"/>
                    </a:cubicBezTo>
                    <a:close/>
                    <a:moveTo>
                      <a:pt x="1316" y="996"/>
                    </a:moveTo>
                    <a:cubicBezTo>
                      <a:pt x="1319" y="999"/>
                      <a:pt x="1322" y="1001"/>
                      <a:pt x="1325" y="1003"/>
                    </a:cubicBezTo>
                    <a:lnTo>
                      <a:pt x="1325" y="1003"/>
                    </a:lnTo>
                    <a:cubicBezTo>
                      <a:pt x="1324" y="1001"/>
                      <a:pt x="1324" y="999"/>
                      <a:pt x="1324" y="996"/>
                    </a:cubicBezTo>
                    <a:close/>
                    <a:moveTo>
                      <a:pt x="1325" y="1003"/>
                    </a:moveTo>
                    <a:cubicBezTo>
                      <a:pt x="1329" y="1010"/>
                      <a:pt x="1337" y="1012"/>
                      <a:pt x="1337" y="1022"/>
                    </a:cubicBezTo>
                    <a:cubicBezTo>
                      <a:pt x="1853" y="1387"/>
                      <a:pt x="2382" y="1740"/>
                      <a:pt x="2950" y="2080"/>
                    </a:cubicBezTo>
                    <a:cubicBezTo>
                      <a:pt x="2962" y="2093"/>
                      <a:pt x="2962" y="2093"/>
                      <a:pt x="2975" y="2093"/>
                    </a:cubicBezTo>
                    <a:cubicBezTo>
                      <a:pt x="3491" y="2420"/>
                      <a:pt x="4033" y="2735"/>
                      <a:pt x="4600" y="3025"/>
                    </a:cubicBezTo>
                    <a:cubicBezTo>
                      <a:pt x="3422" y="2393"/>
                      <a:pt x="2333" y="1719"/>
                      <a:pt x="1325" y="10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60;p53"/>
              <p:cNvSpPr/>
              <p:nvPr/>
            </p:nvSpPr>
            <p:spPr>
              <a:xfrm>
                <a:off x="3145149" y="3234614"/>
                <a:ext cx="36392" cy="86347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311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" y="19"/>
                      <a:pt x="17" y="38"/>
                      <a:pt x="25" y="57"/>
                    </a:cubicBezTo>
                    <a:lnTo>
                      <a:pt x="25" y="57"/>
                    </a:lnTo>
                    <a:cubicBezTo>
                      <a:pt x="24" y="36"/>
                      <a:pt x="12" y="23"/>
                      <a:pt x="1" y="0"/>
                    </a:cubicBezTo>
                    <a:close/>
                    <a:moveTo>
                      <a:pt x="25" y="57"/>
                    </a:moveTo>
                    <a:cubicBezTo>
                      <a:pt x="26" y="59"/>
                      <a:pt x="26" y="61"/>
                      <a:pt x="26" y="63"/>
                    </a:cubicBezTo>
                    <a:cubicBezTo>
                      <a:pt x="48" y="112"/>
                      <a:pt x="71" y="162"/>
                      <a:pt x="93" y="211"/>
                    </a:cubicBezTo>
                    <a:lnTo>
                      <a:pt x="93" y="211"/>
                    </a:lnTo>
                    <a:cubicBezTo>
                      <a:pt x="70" y="160"/>
                      <a:pt x="48" y="108"/>
                      <a:pt x="25" y="57"/>
                    </a:cubicBezTo>
                    <a:close/>
                    <a:moveTo>
                      <a:pt x="93" y="211"/>
                    </a:moveTo>
                    <a:lnTo>
                      <a:pt x="93" y="211"/>
                    </a:lnTo>
                    <a:cubicBezTo>
                      <a:pt x="201" y="460"/>
                      <a:pt x="308" y="715"/>
                      <a:pt x="416" y="970"/>
                    </a:cubicBezTo>
                    <a:cubicBezTo>
                      <a:pt x="311" y="717"/>
                      <a:pt x="206" y="464"/>
                      <a:pt x="93" y="211"/>
                    </a:cubicBezTo>
                    <a:close/>
                    <a:moveTo>
                      <a:pt x="719" y="1689"/>
                    </a:moveTo>
                    <a:lnTo>
                      <a:pt x="719" y="1689"/>
                    </a:lnTo>
                    <a:cubicBezTo>
                      <a:pt x="731" y="1722"/>
                      <a:pt x="745" y="1755"/>
                      <a:pt x="760" y="1789"/>
                    </a:cubicBezTo>
                    <a:lnTo>
                      <a:pt x="760" y="1789"/>
                    </a:lnTo>
                    <a:cubicBezTo>
                      <a:pt x="746" y="1755"/>
                      <a:pt x="732" y="1722"/>
                      <a:pt x="719" y="1689"/>
                    </a:cubicBezTo>
                    <a:close/>
                    <a:moveTo>
                      <a:pt x="760" y="1789"/>
                    </a:moveTo>
                    <a:cubicBezTo>
                      <a:pt x="827" y="1954"/>
                      <a:pt x="897" y="2120"/>
                      <a:pt x="967" y="2287"/>
                    </a:cubicBezTo>
                    <a:lnTo>
                      <a:pt x="967" y="2287"/>
                    </a:lnTo>
                    <a:cubicBezTo>
                      <a:pt x="926" y="2188"/>
                      <a:pt x="885" y="2089"/>
                      <a:pt x="845" y="1991"/>
                    </a:cubicBezTo>
                    <a:cubicBezTo>
                      <a:pt x="820" y="1924"/>
                      <a:pt x="789" y="1856"/>
                      <a:pt x="760" y="1789"/>
                    </a:cubicBezTo>
                    <a:close/>
                    <a:moveTo>
                      <a:pt x="967" y="2287"/>
                    </a:moveTo>
                    <a:cubicBezTo>
                      <a:pt x="1078" y="2559"/>
                      <a:pt x="1191" y="2836"/>
                      <a:pt x="1311" y="3113"/>
                    </a:cubicBezTo>
                    <a:cubicBezTo>
                      <a:pt x="1195" y="2831"/>
                      <a:pt x="1080" y="2557"/>
                      <a:pt x="967" y="228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61;p53"/>
              <p:cNvSpPr/>
              <p:nvPr/>
            </p:nvSpPr>
            <p:spPr>
              <a:xfrm>
                <a:off x="2733414" y="1728107"/>
                <a:ext cx="436006" cy="793292"/>
              </a:xfrm>
              <a:custGeom>
                <a:avLst/>
                <a:gdLst/>
                <a:ahLst/>
                <a:cxnLst/>
                <a:rect l="l" t="t" r="r" b="b"/>
                <a:pathLst>
                  <a:path w="15719" h="28600" extrusionOk="0">
                    <a:moveTo>
                      <a:pt x="9830" y="1"/>
                    </a:moveTo>
                    <a:cubicBezTo>
                      <a:pt x="10070" y="1"/>
                      <a:pt x="10561" y="241"/>
                      <a:pt x="11266" y="946"/>
                    </a:cubicBezTo>
                    <a:cubicBezTo>
                      <a:pt x="14541" y="4160"/>
                      <a:pt x="15718" y="7960"/>
                      <a:pt x="15718" y="11880"/>
                    </a:cubicBezTo>
                    <a:lnTo>
                      <a:pt x="15718" y="11880"/>
                    </a:lnTo>
                    <a:cubicBezTo>
                      <a:pt x="15718" y="7957"/>
                      <a:pt x="14541" y="4153"/>
                      <a:pt x="11266" y="933"/>
                    </a:cubicBezTo>
                    <a:cubicBezTo>
                      <a:pt x="10561" y="241"/>
                      <a:pt x="10070" y="1"/>
                      <a:pt x="9830" y="1"/>
                    </a:cubicBezTo>
                    <a:close/>
                    <a:moveTo>
                      <a:pt x="5406" y="8658"/>
                    </a:moveTo>
                    <a:lnTo>
                      <a:pt x="5406" y="8658"/>
                    </a:lnTo>
                    <a:cubicBezTo>
                      <a:pt x="4146" y="11014"/>
                      <a:pt x="2470" y="13333"/>
                      <a:pt x="0" y="14870"/>
                    </a:cubicBezTo>
                    <a:cubicBezTo>
                      <a:pt x="2470" y="13333"/>
                      <a:pt x="4159" y="11014"/>
                      <a:pt x="5406" y="8658"/>
                    </a:cubicBezTo>
                    <a:close/>
                    <a:moveTo>
                      <a:pt x="15718" y="11880"/>
                    </a:moveTo>
                    <a:cubicBezTo>
                      <a:pt x="15718" y="17698"/>
                      <a:pt x="13128" y="23778"/>
                      <a:pt x="10955" y="28600"/>
                    </a:cubicBezTo>
                    <a:lnTo>
                      <a:pt x="10955" y="28600"/>
                    </a:lnTo>
                    <a:cubicBezTo>
                      <a:pt x="13128" y="23777"/>
                      <a:pt x="15718" y="17696"/>
                      <a:pt x="15718" y="11880"/>
                    </a:cubicBezTo>
                    <a:close/>
                  </a:path>
                </a:pathLst>
              </a:custGeom>
              <a:solidFill>
                <a:srgbClr val="734B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62;p53"/>
              <p:cNvSpPr/>
              <p:nvPr/>
            </p:nvSpPr>
            <p:spPr>
              <a:xfrm>
                <a:off x="3187504" y="3336105"/>
                <a:ext cx="134527" cy="628698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22666" extrusionOk="0">
                    <a:moveTo>
                      <a:pt x="0" y="1"/>
                    </a:moveTo>
                    <a:cubicBezTo>
                      <a:pt x="1046" y="2570"/>
                      <a:pt x="2066" y="5328"/>
                      <a:pt x="3023" y="8338"/>
                    </a:cubicBezTo>
                    <a:cubicBezTo>
                      <a:pt x="2078" y="5328"/>
                      <a:pt x="1046" y="2570"/>
                      <a:pt x="0" y="1"/>
                    </a:cubicBezTo>
                    <a:close/>
                    <a:moveTo>
                      <a:pt x="3023" y="8338"/>
                    </a:moveTo>
                    <a:cubicBezTo>
                      <a:pt x="3892" y="11097"/>
                      <a:pt x="4245" y="13643"/>
                      <a:pt x="4245" y="15949"/>
                    </a:cubicBezTo>
                    <a:cubicBezTo>
                      <a:pt x="4245" y="18469"/>
                      <a:pt x="3829" y="20712"/>
                      <a:pt x="3199" y="22666"/>
                    </a:cubicBezTo>
                    <a:cubicBezTo>
                      <a:pt x="4409" y="18923"/>
                      <a:pt x="4850" y="14097"/>
                      <a:pt x="3023" y="8338"/>
                    </a:cubicBezTo>
                    <a:close/>
                  </a:path>
                </a:pathLst>
              </a:custGeom>
              <a:solidFill>
                <a:srgbClr val="8461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263;p53"/>
              <p:cNvSpPr/>
              <p:nvPr/>
            </p:nvSpPr>
            <p:spPr>
              <a:xfrm>
                <a:off x="2096200" y="2988527"/>
                <a:ext cx="1225831" cy="1345380"/>
              </a:xfrm>
              <a:custGeom>
                <a:avLst/>
                <a:gdLst/>
                <a:ahLst/>
                <a:cxnLst/>
                <a:rect l="l" t="t" r="r" b="b"/>
                <a:pathLst>
                  <a:path w="44194" h="48504" extrusionOk="0">
                    <a:moveTo>
                      <a:pt x="34037" y="1"/>
                    </a:moveTo>
                    <a:cubicBezTo>
                      <a:pt x="31366" y="253"/>
                      <a:pt x="28593" y="379"/>
                      <a:pt x="25758" y="379"/>
                    </a:cubicBezTo>
                    <a:lnTo>
                      <a:pt x="24977" y="379"/>
                    </a:lnTo>
                    <a:cubicBezTo>
                      <a:pt x="24460" y="379"/>
                      <a:pt x="23931" y="366"/>
                      <a:pt x="23401" y="353"/>
                    </a:cubicBezTo>
                    <a:cubicBezTo>
                      <a:pt x="22897" y="341"/>
                      <a:pt x="22406" y="316"/>
                      <a:pt x="21915" y="303"/>
                    </a:cubicBezTo>
                    <a:cubicBezTo>
                      <a:pt x="21738" y="290"/>
                      <a:pt x="21562" y="290"/>
                      <a:pt x="21385" y="278"/>
                    </a:cubicBezTo>
                    <a:cubicBezTo>
                      <a:pt x="17403" y="13371"/>
                      <a:pt x="8897" y="22482"/>
                      <a:pt x="1" y="28719"/>
                    </a:cubicBezTo>
                    <a:cubicBezTo>
                      <a:pt x="7776" y="37049"/>
                      <a:pt x="18298" y="43829"/>
                      <a:pt x="32096" y="47609"/>
                    </a:cubicBezTo>
                    <a:cubicBezTo>
                      <a:pt x="31466" y="47949"/>
                      <a:pt x="30862" y="48239"/>
                      <a:pt x="30269" y="48504"/>
                    </a:cubicBezTo>
                    <a:cubicBezTo>
                      <a:pt x="33558" y="47055"/>
                      <a:pt x="37629" y="44496"/>
                      <a:pt x="40451" y="39771"/>
                    </a:cubicBezTo>
                    <a:cubicBezTo>
                      <a:pt x="41220" y="38511"/>
                      <a:pt x="41963" y="36973"/>
                      <a:pt x="42543" y="35197"/>
                    </a:cubicBezTo>
                    <a:cubicBezTo>
                      <a:pt x="43753" y="31454"/>
                      <a:pt x="44194" y="26628"/>
                      <a:pt x="42367" y="20869"/>
                    </a:cubicBezTo>
                    <a:cubicBezTo>
                      <a:pt x="41409" y="17857"/>
                      <a:pt x="40388" y="15097"/>
                      <a:pt x="39342" y="12526"/>
                    </a:cubicBezTo>
                    <a:cubicBezTo>
                      <a:pt x="39267" y="12350"/>
                      <a:pt x="39204" y="12161"/>
                      <a:pt x="39128" y="11985"/>
                    </a:cubicBezTo>
                    <a:cubicBezTo>
                      <a:pt x="38964" y="11607"/>
                      <a:pt x="38813" y="11229"/>
                      <a:pt x="38662" y="10863"/>
                    </a:cubicBezTo>
                    <a:cubicBezTo>
                      <a:pt x="38624" y="10762"/>
                      <a:pt x="38574" y="10661"/>
                      <a:pt x="38536" y="10561"/>
                    </a:cubicBezTo>
                    <a:cubicBezTo>
                      <a:pt x="38435" y="10321"/>
                      <a:pt x="38334" y="10082"/>
                      <a:pt x="38233" y="9842"/>
                    </a:cubicBezTo>
                    <a:cubicBezTo>
                      <a:pt x="38107" y="9540"/>
                      <a:pt x="37981" y="9237"/>
                      <a:pt x="37843" y="8935"/>
                    </a:cubicBezTo>
                    <a:cubicBezTo>
                      <a:pt x="37843" y="8910"/>
                      <a:pt x="37830" y="8897"/>
                      <a:pt x="37818" y="8872"/>
                    </a:cubicBezTo>
                    <a:cubicBezTo>
                      <a:pt x="37553" y="8267"/>
                      <a:pt x="37301" y="7675"/>
                      <a:pt x="37049" y="7095"/>
                    </a:cubicBezTo>
                    <a:cubicBezTo>
                      <a:pt x="36872" y="6679"/>
                      <a:pt x="36696" y="6276"/>
                      <a:pt x="36520" y="5885"/>
                    </a:cubicBezTo>
                    <a:cubicBezTo>
                      <a:pt x="35612" y="3794"/>
                      <a:pt x="34755" y="1840"/>
                      <a:pt x="3403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  <a:alpha val="22350"/>
                    </a:srgbClr>
                  </a:gs>
                  <a:gs pos="100000">
                    <a:srgbClr val="FFC452">
                      <a:alpha val="86666"/>
                      <a:alpha val="2235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66;p53"/>
              <p:cNvSpPr/>
              <p:nvPr/>
            </p:nvSpPr>
            <p:spPr>
              <a:xfrm>
                <a:off x="2995894" y="3565605"/>
                <a:ext cx="185647" cy="185647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6693" extrusionOk="0">
                    <a:moveTo>
                      <a:pt x="3353" y="1"/>
                    </a:moveTo>
                    <a:cubicBezTo>
                      <a:pt x="1500" y="1"/>
                      <a:pt x="1" y="1500"/>
                      <a:pt x="1" y="3340"/>
                    </a:cubicBezTo>
                    <a:cubicBezTo>
                      <a:pt x="1" y="5192"/>
                      <a:pt x="1500" y="6692"/>
                      <a:pt x="3353" y="6692"/>
                    </a:cubicBezTo>
                    <a:cubicBezTo>
                      <a:pt x="5193" y="6692"/>
                      <a:pt x="6692" y="5192"/>
                      <a:pt x="6692" y="3340"/>
                    </a:cubicBezTo>
                    <a:cubicBezTo>
                      <a:pt x="6692" y="1500"/>
                      <a:pt x="5193" y="1"/>
                      <a:pt x="3353" y="1"/>
                    </a:cubicBezTo>
                    <a:close/>
                  </a:path>
                </a:pathLst>
              </a:custGeom>
              <a:solidFill>
                <a:srgbClr val="E7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267;p53"/>
              <p:cNvSpPr/>
              <p:nvPr/>
            </p:nvSpPr>
            <p:spPr>
              <a:xfrm>
                <a:off x="2769389" y="3759962"/>
                <a:ext cx="185647" cy="185259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6679" extrusionOk="0">
                    <a:moveTo>
                      <a:pt x="3353" y="0"/>
                    </a:moveTo>
                    <a:cubicBezTo>
                      <a:pt x="1501" y="0"/>
                      <a:pt x="1" y="1500"/>
                      <a:pt x="1" y="3339"/>
                    </a:cubicBezTo>
                    <a:cubicBezTo>
                      <a:pt x="1" y="5179"/>
                      <a:pt x="1501" y="6679"/>
                      <a:pt x="3353" y="6679"/>
                    </a:cubicBezTo>
                    <a:cubicBezTo>
                      <a:pt x="5193" y="6679"/>
                      <a:pt x="6692" y="5179"/>
                      <a:pt x="6692" y="3339"/>
                    </a:cubicBezTo>
                    <a:cubicBezTo>
                      <a:pt x="6692" y="1500"/>
                      <a:pt x="5193" y="0"/>
                      <a:pt x="3353" y="0"/>
                    </a:cubicBezTo>
                    <a:close/>
                  </a:path>
                </a:pathLst>
              </a:custGeom>
              <a:solidFill>
                <a:srgbClr val="E7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279;p53"/>
              <p:cNvSpPr/>
              <p:nvPr/>
            </p:nvSpPr>
            <p:spPr>
              <a:xfrm>
                <a:off x="2021059" y="1379974"/>
                <a:ext cx="381363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3749" h="455" extrusionOk="0">
                    <a:moveTo>
                      <a:pt x="13" y="1"/>
                    </a:moveTo>
                    <a:lnTo>
                      <a:pt x="0" y="454"/>
                    </a:lnTo>
                    <a:lnTo>
                      <a:pt x="13749" y="454"/>
                    </a:lnTo>
                    <a:lnTo>
                      <a:pt x="13736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5" name="Google Shape;285;p53"/>
              <p:cNvSpPr/>
              <p:nvPr/>
            </p:nvSpPr>
            <p:spPr>
              <a:xfrm>
                <a:off x="2009881" y="2025564"/>
                <a:ext cx="404080" cy="12621"/>
              </a:xfrm>
              <a:custGeom>
                <a:avLst/>
                <a:gdLst/>
                <a:ahLst/>
                <a:cxnLst/>
                <a:rect l="l" t="t" r="r" b="b"/>
                <a:pathLst>
                  <a:path w="14568" h="455" extrusionOk="0">
                    <a:moveTo>
                      <a:pt x="0" y="1"/>
                    </a:moveTo>
                    <a:lnTo>
                      <a:pt x="0" y="454"/>
                    </a:lnTo>
                    <a:lnTo>
                      <a:pt x="14567" y="454"/>
                    </a:lnTo>
                    <a:lnTo>
                      <a:pt x="14555" y="1"/>
                    </a:lnTo>
                    <a:close/>
                  </a:path>
                </a:pathLst>
              </a:custGeom>
              <a:solidFill>
                <a:srgbClr val="7D41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94;p53"/>
              <p:cNvSpPr/>
              <p:nvPr/>
            </p:nvSpPr>
            <p:spPr>
              <a:xfrm>
                <a:off x="1945197" y="3590763"/>
                <a:ext cx="542851" cy="159435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5748" extrusionOk="0">
                    <a:moveTo>
                      <a:pt x="1" y="1"/>
                    </a:moveTo>
                    <a:lnTo>
                      <a:pt x="1" y="4462"/>
                    </a:lnTo>
                    <a:cubicBezTo>
                      <a:pt x="1" y="5180"/>
                      <a:pt x="581" y="5747"/>
                      <a:pt x="1299" y="5747"/>
                    </a:cubicBezTo>
                    <a:lnTo>
                      <a:pt x="18286" y="5747"/>
                    </a:lnTo>
                    <a:cubicBezTo>
                      <a:pt x="18991" y="5747"/>
                      <a:pt x="19571" y="5180"/>
                      <a:pt x="19571" y="4462"/>
                    </a:cubicBezTo>
                    <a:lnTo>
                      <a:pt x="19571" y="1"/>
                    </a:ln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295;p53"/>
              <p:cNvSpPr/>
              <p:nvPr/>
            </p:nvSpPr>
            <p:spPr>
              <a:xfrm>
                <a:off x="1945197" y="3636225"/>
                <a:ext cx="542851" cy="45795"/>
              </a:xfrm>
              <a:custGeom>
                <a:avLst/>
                <a:gdLst/>
                <a:ahLst/>
                <a:cxnLst/>
                <a:rect l="l" t="t" r="r" b="b"/>
                <a:pathLst>
                  <a:path w="19571" h="1651" extrusionOk="0">
                    <a:moveTo>
                      <a:pt x="1" y="0"/>
                    </a:moveTo>
                    <a:lnTo>
                      <a:pt x="1" y="1651"/>
                    </a:lnTo>
                    <a:lnTo>
                      <a:pt x="19571" y="1651"/>
                    </a:lnTo>
                    <a:lnTo>
                      <a:pt x="195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6" name="Google Shape;296;p53"/>
              <p:cNvSpPr/>
              <p:nvPr/>
            </p:nvSpPr>
            <p:spPr>
              <a:xfrm>
                <a:off x="3029095" y="3598807"/>
                <a:ext cx="119216" cy="119216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298" extrusionOk="0">
                    <a:moveTo>
                      <a:pt x="2156" y="1"/>
                    </a:moveTo>
                    <a:cubicBezTo>
                      <a:pt x="959" y="1"/>
                      <a:pt x="1" y="959"/>
                      <a:pt x="1" y="2143"/>
                    </a:cubicBezTo>
                    <a:cubicBezTo>
                      <a:pt x="1" y="3340"/>
                      <a:pt x="959" y="4298"/>
                      <a:pt x="2156" y="4298"/>
                    </a:cubicBezTo>
                    <a:cubicBezTo>
                      <a:pt x="3340" y="4298"/>
                      <a:pt x="4298" y="3340"/>
                      <a:pt x="4298" y="2143"/>
                    </a:cubicBezTo>
                    <a:cubicBezTo>
                      <a:pt x="4298" y="959"/>
                      <a:pt x="3340" y="1"/>
                      <a:pt x="2156" y="1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97;p53"/>
              <p:cNvSpPr/>
              <p:nvPr/>
            </p:nvSpPr>
            <p:spPr>
              <a:xfrm>
                <a:off x="3078052" y="3598807"/>
                <a:ext cx="21330" cy="69593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509" extrusionOk="0">
                    <a:moveTo>
                      <a:pt x="391" y="1"/>
                    </a:moveTo>
                    <a:cubicBezTo>
                      <a:pt x="252" y="1"/>
                      <a:pt x="126" y="13"/>
                      <a:pt x="0" y="39"/>
                    </a:cubicBezTo>
                    <a:lnTo>
                      <a:pt x="0" y="2130"/>
                    </a:lnTo>
                    <a:cubicBezTo>
                      <a:pt x="0" y="2345"/>
                      <a:pt x="176" y="2508"/>
                      <a:pt x="391" y="2508"/>
                    </a:cubicBezTo>
                    <a:cubicBezTo>
                      <a:pt x="592" y="2508"/>
                      <a:pt x="769" y="2345"/>
                      <a:pt x="769" y="2130"/>
                    </a:cubicBezTo>
                    <a:lnTo>
                      <a:pt x="769" y="39"/>
                    </a:lnTo>
                    <a:cubicBezTo>
                      <a:pt x="643" y="13"/>
                      <a:pt x="517" y="1"/>
                      <a:pt x="39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98;p53"/>
              <p:cNvSpPr/>
              <p:nvPr/>
            </p:nvSpPr>
            <p:spPr>
              <a:xfrm>
                <a:off x="2802619" y="3792803"/>
                <a:ext cx="119216" cy="119216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298" extrusionOk="0">
                    <a:moveTo>
                      <a:pt x="2155" y="1"/>
                    </a:moveTo>
                    <a:cubicBezTo>
                      <a:pt x="958" y="1"/>
                      <a:pt x="0" y="971"/>
                      <a:pt x="0" y="2155"/>
                    </a:cubicBezTo>
                    <a:cubicBezTo>
                      <a:pt x="0" y="3340"/>
                      <a:pt x="958" y="4298"/>
                      <a:pt x="2155" y="4298"/>
                    </a:cubicBezTo>
                    <a:cubicBezTo>
                      <a:pt x="3340" y="4298"/>
                      <a:pt x="4297" y="3340"/>
                      <a:pt x="4297" y="2155"/>
                    </a:cubicBezTo>
                    <a:cubicBezTo>
                      <a:pt x="4297" y="971"/>
                      <a:pt x="3340" y="1"/>
                      <a:pt x="2155" y="1"/>
                    </a:cubicBezTo>
                    <a:close/>
                  </a:path>
                </a:pathLst>
              </a:custGeom>
              <a:solidFill>
                <a:srgbClr val="4623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99;p53"/>
              <p:cNvSpPr/>
              <p:nvPr/>
            </p:nvSpPr>
            <p:spPr>
              <a:xfrm>
                <a:off x="2851548" y="3792803"/>
                <a:ext cx="21330" cy="69926"/>
              </a:xfrm>
              <a:custGeom>
                <a:avLst/>
                <a:gdLst/>
                <a:ahLst/>
                <a:cxnLst/>
                <a:rect l="l" t="t" r="r" b="b"/>
                <a:pathLst>
                  <a:path w="769" h="2521" extrusionOk="0">
                    <a:moveTo>
                      <a:pt x="391" y="1"/>
                    </a:moveTo>
                    <a:cubicBezTo>
                      <a:pt x="252" y="1"/>
                      <a:pt x="126" y="13"/>
                      <a:pt x="0" y="38"/>
                    </a:cubicBezTo>
                    <a:lnTo>
                      <a:pt x="0" y="2130"/>
                    </a:lnTo>
                    <a:cubicBezTo>
                      <a:pt x="0" y="2344"/>
                      <a:pt x="177" y="2521"/>
                      <a:pt x="391" y="2521"/>
                    </a:cubicBezTo>
                    <a:cubicBezTo>
                      <a:pt x="593" y="2521"/>
                      <a:pt x="769" y="2344"/>
                      <a:pt x="769" y="2130"/>
                    </a:cubicBezTo>
                    <a:lnTo>
                      <a:pt x="769" y="38"/>
                    </a:lnTo>
                    <a:cubicBezTo>
                      <a:pt x="643" y="13"/>
                      <a:pt x="517" y="1"/>
                      <a:pt x="39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5" name="TextBox 64"/>
          <p:cNvSpPr txBox="1"/>
          <p:nvPr/>
        </p:nvSpPr>
        <p:spPr>
          <a:xfrm>
            <a:off x="4852210" y="2252599"/>
            <a:ext cx="3744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Under the Supervision of :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Dr. Nada Ghneim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Eng. Massa Baali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3987" y="3927331"/>
            <a:ext cx="631366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tx2"/>
                </a:solidFill>
              </a:rPr>
              <a:t>A Senior Project by:</a:t>
            </a:r>
          </a:p>
          <a:p>
            <a:pPr algn="ctr"/>
            <a:r>
              <a:rPr lang="en-US" sz="1700" b="1" dirty="0">
                <a:solidFill>
                  <a:schemeClr val="tx2"/>
                </a:solidFill>
              </a:rPr>
              <a:t>Amjad Almrai | Aous Abdulhamid </a:t>
            </a:r>
            <a:endParaRPr lang="en-US" sz="1600" b="1" dirty="0">
              <a:solidFill>
                <a:schemeClr val="tx2"/>
              </a:solidFill>
            </a:endParaRPr>
          </a:p>
        </p:txBody>
      </p:sp>
      <p:grpSp>
        <p:nvGrpSpPr>
          <p:cNvPr id="68" name="Google Shape;276;p19"/>
          <p:cNvGrpSpPr/>
          <p:nvPr/>
        </p:nvGrpSpPr>
        <p:grpSpPr>
          <a:xfrm>
            <a:off x="611606" y="2175674"/>
            <a:ext cx="2788700" cy="1349325"/>
            <a:chOff x="3491425" y="31100"/>
            <a:chExt cx="2788700" cy="1349325"/>
          </a:xfrm>
        </p:grpSpPr>
        <p:sp>
          <p:nvSpPr>
            <p:cNvPr id="69" name="Google Shape;277;p19"/>
            <p:cNvSpPr/>
            <p:nvPr/>
          </p:nvSpPr>
          <p:spPr>
            <a:xfrm>
              <a:off x="4844075" y="432225"/>
              <a:ext cx="83400" cy="83400"/>
            </a:xfrm>
            <a:custGeom>
              <a:avLst/>
              <a:gdLst/>
              <a:ahLst/>
              <a:cxnLst/>
              <a:rect l="l" t="t" r="r" b="b"/>
              <a:pathLst>
                <a:path w="3336" h="3336" fill="none" extrusionOk="0">
                  <a:moveTo>
                    <a:pt x="3336" y="1668"/>
                  </a:moveTo>
                  <a:cubicBezTo>
                    <a:pt x="3336" y="2602"/>
                    <a:pt x="2602" y="3336"/>
                    <a:pt x="1668" y="3336"/>
                  </a:cubicBezTo>
                  <a:cubicBezTo>
                    <a:pt x="734" y="3336"/>
                    <a:pt x="0" y="2602"/>
                    <a:pt x="0" y="1668"/>
                  </a:cubicBezTo>
                  <a:cubicBezTo>
                    <a:pt x="0" y="767"/>
                    <a:pt x="734" y="0"/>
                    <a:pt x="1668" y="0"/>
                  </a:cubicBezTo>
                  <a:cubicBezTo>
                    <a:pt x="2602" y="0"/>
                    <a:pt x="3336" y="767"/>
                    <a:pt x="3336" y="1668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tx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278;p19"/>
            <p:cNvSpPr/>
            <p:nvPr/>
          </p:nvSpPr>
          <p:spPr>
            <a:xfrm>
              <a:off x="4771525" y="359675"/>
              <a:ext cx="228525" cy="228525"/>
            </a:xfrm>
            <a:custGeom>
              <a:avLst/>
              <a:gdLst/>
              <a:ahLst/>
              <a:cxnLst/>
              <a:rect l="l" t="t" r="r" b="b"/>
              <a:pathLst>
                <a:path w="9141" h="9141" fill="none" extrusionOk="0">
                  <a:moveTo>
                    <a:pt x="5237" y="367"/>
                  </a:moveTo>
                  <a:cubicBezTo>
                    <a:pt x="7539" y="734"/>
                    <a:pt x="9140" y="2902"/>
                    <a:pt x="8773" y="5237"/>
                  </a:cubicBezTo>
                  <a:cubicBezTo>
                    <a:pt x="8406" y="7572"/>
                    <a:pt x="6238" y="9140"/>
                    <a:pt x="3903" y="8773"/>
                  </a:cubicBezTo>
                  <a:cubicBezTo>
                    <a:pt x="1568" y="8440"/>
                    <a:pt x="0" y="6238"/>
                    <a:pt x="367" y="3903"/>
                  </a:cubicBezTo>
                  <a:cubicBezTo>
                    <a:pt x="701" y="1601"/>
                    <a:pt x="2902" y="0"/>
                    <a:pt x="5237" y="367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tx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279;p19"/>
            <p:cNvSpPr/>
            <p:nvPr/>
          </p:nvSpPr>
          <p:spPr>
            <a:xfrm>
              <a:off x="4602225" y="190375"/>
              <a:ext cx="567100" cy="567100"/>
            </a:xfrm>
            <a:custGeom>
              <a:avLst/>
              <a:gdLst/>
              <a:ahLst/>
              <a:cxnLst/>
              <a:rect l="l" t="t" r="r" b="b"/>
              <a:pathLst>
                <a:path w="22684" h="22684" fill="none" extrusionOk="0">
                  <a:moveTo>
                    <a:pt x="18180" y="3770"/>
                  </a:moveTo>
                  <a:cubicBezTo>
                    <a:pt x="22350" y="7539"/>
                    <a:pt x="22684" y="14011"/>
                    <a:pt x="18914" y="18180"/>
                  </a:cubicBezTo>
                  <a:cubicBezTo>
                    <a:pt x="15145" y="22383"/>
                    <a:pt x="8674" y="22684"/>
                    <a:pt x="4504" y="18914"/>
                  </a:cubicBezTo>
                  <a:cubicBezTo>
                    <a:pt x="334" y="15145"/>
                    <a:pt x="1" y="8674"/>
                    <a:pt x="3770" y="4504"/>
                  </a:cubicBezTo>
                  <a:cubicBezTo>
                    <a:pt x="7539" y="334"/>
                    <a:pt x="14011" y="1"/>
                    <a:pt x="18180" y="3770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tx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280;p19"/>
            <p:cNvSpPr/>
            <p:nvPr/>
          </p:nvSpPr>
          <p:spPr>
            <a:xfrm>
              <a:off x="4442950" y="31100"/>
              <a:ext cx="885650" cy="885650"/>
            </a:xfrm>
            <a:custGeom>
              <a:avLst/>
              <a:gdLst/>
              <a:ahLst/>
              <a:cxnLst/>
              <a:rect l="l" t="t" r="r" b="b"/>
              <a:pathLst>
                <a:path w="35426" h="35426" fill="none" extrusionOk="0">
                  <a:moveTo>
                    <a:pt x="29121" y="6305"/>
                  </a:moveTo>
                  <a:cubicBezTo>
                    <a:pt x="35426" y="12609"/>
                    <a:pt x="35426" y="22817"/>
                    <a:pt x="29121" y="29121"/>
                  </a:cubicBezTo>
                  <a:cubicBezTo>
                    <a:pt x="22817" y="35426"/>
                    <a:pt x="12609" y="35426"/>
                    <a:pt x="6305" y="29121"/>
                  </a:cubicBezTo>
                  <a:cubicBezTo>
                    <a:pt x="0" y="22817"/>
                    <a:pt x="0" y="12609"/>
                    <a:pt x="6305" y="6305"/>
                  </a:cubicBezTo>
                  <a:cubicBezTo>
                    <a:pt x="12609" y="0"/>
                    <a:pt x="22817" y="0"/>
                    <a:pt x="29121" y="6305"/>
                  </a:cubicBezTo>
                  <a:close/>
                </a:path>
              </a:pathLst>
            </a:custGeom>
            <a:noFill/>
            <a:ln w="5000" cap="flat" cmpd="sng">
              <a:solidFill>
                <a:schemeClr val="tx2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281;p19"/>
            <p:cNvSpPr/>
            <p:nvPr/>
          </p:nvSpPr>
          <p:spPr>
            <a:xfrm>
              <a:off x="3491425" y="38600"/>
              <a:ext cx="2788700" cy="1341825"/>
            </a:xfrm>
            <a:custGeom>
              <a:avLst/>
              <a:gdLst/>
              <a:ahLst/>
              <a:cxnLst/>
              <a:rect l="l" t="t" r="r" b="b"/>
              <a:pathLst>
                <a:path w="111548" h="53673" extrusionOk="0">
                  <a:moveTo>
                    <a:pt x="11643" y="48435"/>
                  </a:moveTo>
                  <a:lnTo>
                    <a:pt x="1502" y="48435"/>
                  </a:lnTo>
                  <a:cubicBezTo>
                    <a:pt x="668" y="48435"/>
                    <a:pt x="1" y="47768"/>
                    <a:pt x="1" y="46901"/>
                  </a:cubicBezTo>
                  <a:lnTo>
                    <a:pt x="1" y="1"/>
                  </a:lnTo>
                  <a:lnTo>
                    <a:pt x="13177" y="1"/>
                  </a:lnTo>
                  <a:lnTo>
                    <a:pt x="13177" y="46901"/>
                  </a:lnTo>
                  <a:cubicBezTo>
                    <a:pt x="13177" y="47768"/>
                    <a:pt x="12477" y="48435"/>
                    <a:pt x="11643" y="48435"/>
                  </a:cubicBezTo>
                  <a:close/>
                  <a:moveTo>
                    <a:pt x="27220" y="40463"/>
                  </a:moveTo>
                  <a:lnTo>
                    <a:pt x="27220" y="1"/>
                  </a:lnTo>
                  <a:lnTo>
                    <a:pt x="14044" y="1"/>
                  </a:lnTo>
                  <a:lnTo>
                    <a:pt x="14044" y="40463"/>
                  </a:lnTo>
                  <a:cubicBezTo>
                    <a:pt x="14044" y="41297"/>
                    <a:pt x="14745" y="41997"/>
                    <a:pt x="15579" y="41997"/>
                  </a:cubicBezTo>
                  <a:lnTo>
                    <a:pt x="25719" y="41997"/>
                  </a:lnTo>
                  <a:cubicBezTo>
                    <a:pt x="26553" y="41997"/>
                    <a:pt x="27220" y="41297"/>
                    <a:pt x="27220" y="40463"/>
                  </a:cubicBezTo>
                  <a:close/>
                  <a:moveTo>
                    <a:pt x="41297" y="40463"/>
                  </a:moveTo>
                  <a:lnTo>
                    <a:pt x="41297" y="1"/>
                  </a:lnTo>
                  <a:lnTo>
                    <a:pt x="28088" y="1"/>
                  </a:lnTo>
                  <a:lnTo>
                    <a:pt x="28088" y="40463"/>
                  </a:lnTo>
                  <a:cubicBezTo>
                    <a:pt x="28088" y="41297"/>
                    <a:pt x="28788" y="41997"/>
                    <a:pt x="29622" y="41997"/>
                  </a:cubicBezTo>
                  <a:lnTo>
                    <a:pt x="39763" y="41997"/>
                  </a:lnTo>
                  <a:cubicBezTo>
                    <a:pt x="40597" y="41997"/>
                    <a:pt x="41297" y="41297"/>
                    <a:pt x="41297" y="40463"/>
                  </a:cubicBezTo>
                  <a:close/>
                  <a:moveTo>
                    <a:pt x="55340" y="52138"/>
                  </a:moveTo>
                  <a:lnTo>
                    <a:pt x="55340" y="1"/>
                  </a:lnTo>
                  <a:lnTo>
                    <a:pt x="42164" y="1"/>
                  </a:lnTo>
                  <a:lnTo>
                    <a:pt x="42164" y="52138"/>
                  </a:lnTo>
                  <a:cubicBezTo>
                    <a:pt x="42164" y="52972"/>
                    <a:pt x="42832" y="53672"/>
                    <a:pt x="43665" y="53672"/>
                  </a:cubicBezTo>
                  <a:lnTo>
                    <a:pt x="53806" y="53672"/>
                  </a:lnTo>
                  <a:cubicBezTo>
                    <a:pt x="54640" y="53672"/>
                    <a:pt x="55340" y="52972"/>
                    <a:pt x="55340" y="52138"/>
                  </a:cubicBezTo>
                  <a:close/>
                  <a:moveTo>
                    <a:pt x="69384" y="48802"/>
                  </a:moveTo>
                  <a:lnTo>
                    <a:pt x="69384" y="1"/>
                  </a:lnTo>
                  <a:lnTo>
                    <a:pt x="56208" y="1"/>
                  </a:lnTo>
                  <a:lnTo>
                    <a:pt x="56208" y="48802"/>
                  </a:lnTo>
                  <a:cubicBezTo>
                    <a:pt x="56208" y="49636"/>
                    <a:pt x="56908" y="50337"/>
                    <a:pt x="57742" y="50337"/>
                  </a:cubicBezTo>
                  <a:lnTo>
                    <a:pt x="67883" y="50337"/>
                  </a:lnTo>
                  <a:cubicBezTo>
                    <a:pt x="68717" y="50337"/>
                    <a:pt x="69384" y="49636"/>
                    <a:pt x="69384" y="48802"/>
                  </a:cubicBezTo>
                  <a:close/>
                  <a:moveTo>
                    <a:pt x="83461" y="44633"/>
                  </a:moveTo>
                  <a:lnTo>
                    <a:pt x="83461" y="1"/>
                  </a:lnTo>
                  <a:lnTo>
                    <a:pt x="70284" y="1"/>
                  </a:lnTo>
                  <a:lnTo>
                    <a:pt x="70284" y="44633"/>
                  </a:lnTo>
                  <a:cubicBezTo>
                    <a:pt x="70284" y="45466"/>
                    <a:pt x="70952" y="46167"/>
                    <a:pt x="71786" y="46167"/>
                  </a:cubicBezTo>
                  <a:lnTo>
                    <a:pt x="81926" y="46167"/>
                  </a:lnTo>
                  <a:cubicBezTo>
                    <a:pt x="82760" y="46167"/>
                    <a:pt x="83461" y="45466"/>
                    <a:pt x="83461" y="44633"/>
                  </a:cubicBezTo>
                  <a:close/>
                  <a:moveTo>
                    <a:pt x="97504" y="38361"/>
                  </a:moveTo>
                  <a:lnTo>
                    <a:pt x="97504" y="1"/>
                  </a:lnTo>
                  <a:lnTo>
                    <a:pt x="84328" y="1"/>
                  </a:lnTo>
                  <a:lnTo>
                    <a:pt x="84328" y="38361"/>
                  </a:lnTo>
                  <a:cubicBezTo>
                    <a:pt x="84328" y="39229"/>
                    <a:pt x="84995" y="39896"/>
                    <a:pt x="85862" y="39896"/>
                  </a:cubicBezTo>
                  <a:lnTo>
                    <a:pt x="95969" y="39896"/>
                  </a:lnTo>
                  <a:cubicBezTo>
                    <a:pt x="96837" y="39896"/>
                    <a:pt x="97504" y="39229"/>
                    <a:pt x="97504" y="38361"/>
                  </a:cubicBezTo>
                  <a:close/>
                  <a:moveTo>
                    <a:pt x="111547" y="38361"/>
                  </a:moveTo>
                  <a:lnTo>
                    <a:pt x="111547" y="1"/>
                  </a:lnTo>
                  <a:lnTo>
                    <a:pt x="98371" y="1"/>
                  </a:lnTo>
                  <a:lnTo>
                    <a:pt x="98371" y="38361"/>
                  </a:lnTo>
                  <a:cubicBezTo>
                    <a:pt x="98371" y="39229"/>
                    <a:pt x="99072" y="39896"/>
                    <a:pt x="99906" y="39896"/>
                  </a:cubicBezTo>
                  <a:lnTo>
                    <a:pt x="110046" y="39896"/>
                  </a:lnTo>
                  <a:cubicBezTo>
                    <a:pt x="110880" y="39896"/>
                    <a:pt x="111547" y="39229"/>
                    <a:pt x="111547" y="38361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282;p19"/>
            <p:cNvSpPr/>
            <p:nvPr/>
          </p:nvSpPr>
          <p:spPr>
            <a:xfrm>
              <a:off x="3779150" y="38600"/>
              <a:ext cx="1868850" cy="593775"/>
            </a:xfrm>
            <a:custGeom>
              <a:avLst/>
              <a:gdLst/>
              <a:ahLst/>
              <a:cxnLst/>
              <a:rect l="l" t="t" r="r" b="b"/>
              <a:pathLst>
                <a:path w="74754" h="23751" extrusionOk="0">
                  <a:moveTo>
                    <a:pt x="4337" y="23751"/>
                  </a:moveTo>
                  <a:lnTo>
                    <a:pt x="1101" y="23751"/>
                  </a:lnTo>
                  <a:cubicBezTo>
                    <a:pt x="467" y="23751"/>
                    <a:pt x="0" y="23284"/>
                    <a:pt x="0" y="22650"/>
                  </a:cubicBezTo>
                  <a:lnTo>
                    <a:pt x="0" y="1"/>
                  </a:lnTo>
                  <a:lnTo>
                    <a:pt x="5437" y="1"/>
                  </a:lnTo>
                  <a:lnTo>
                    <a:pt x="5437" y="22650"/>
                  </a:lnTo>
                  <a:cubicBezTo>
                    <a:pt x="5437" y="23284"/>
                    <a:pt x="4937" y="23751"/>
                    <a:pt x="4337" y="23751"/>
                  </a:cubicBezTo>
                  <a:close/>
                  <a:moveTo>
                    <a:pt x="19314" y="22650"/>
                  </a:moveTo>
                  <a:lnTo>
                    <a:pt x="19314" y="1"/>
                  </a:lnTo>
                  <a:lnTo>
                    <a:pt x="13843" y="1"/>
                  </a:lnTo>
                  <a:lnTo>
                    <a:pt x="13843" y="22650"/>
                  </a:lnTo>
                  <a:cubicBezTo>
                    <a:pt x="13843" y="23284"/>
                    <a:pt x="14344" y="23751"/>
                    <a:pt x="14978" y="23751"/>
                  </a:cubicBezTo>
                  <a:lnTo>
                    <a:pt x="18213" y="23751"/>
                  </a:lnTo>
                  <a:cubicBezTo>
                    <a:pt x="18814" y="23751"/>
                    <a:pt x="19314" y="23284"/>
                    <a:pt x="19314" y="22650"/>
                  </a:cubicBezTo>
                  <a:close/>
                  <a:moveTo>
                    <a:pt x="47034" y="22650"/>
                  </a:moveTo>
                  <a:lnTo>
                    <a:pt x="47034" y="1"/>
                  </a:lnTo>
                  <a:lnTo>
                    <a:pt x="41563" y="1"/>
                  </a:lnTo>
                  <a:lnTo>
                    <a:pt x="41563" y="22650"/>
                  </a:lnTo>
                  <a:cubicBezTo>
                    <a:pt x="41563" y="23284"/>
                    <a:pt x="42064" y="23751"/>
                    <a:pt x="42697" y="23751"/>
                  </a:cubicBezTo>
                  <a:lnTo>
                    <a:pt x="45933" y="23751"/>
                  </a:lnTo>
                  <a:cubicBezTo>
                    <a:pt x="46533" y="23751"/>
                    <a:pt x="47034" y="23284"/>
                    <a:pt x="47034" y="22650"/>
                  </a:cubicBezTo>
                  <a:close/>
                  <a:moveTo>
                    <a:pt x="60910" y="22650"/>
                  </a:moveTo>
                  <a:lnTo>
                    <a:pt x="60910" y="1"/>
                  </a:lnTo>
                  <a:lnTo>
                    <a:pt x="55440" y="1"/>
                  </a:lnTo>
                  <a:lnTo>
                    <a:pt x="55440" y="22650"/>
                  </a:lnTo>
                  <a:cubicBezTo>
                    <a:pt x="55440" y="23284"/>
                    <a:pt x="55940" y="23751"/>
                    <a:pt x="56541" y="23751"/>
                  </a:cubicBezTo>
                  <a:lnTo>
                    <a:pt x="59810" y="23751"/>
                  </a:lnTo>
                  <a:cubicBezTo>
                    <a:pt x="60410" y="23751"/>
                    <a:pt x="60910" y="23284"/>
                    <a:pt x="60910" y="22650"/>
                  </a:cubicBezTo>
                  <a:close/>
                  <a:moveTo>
                    <a:pt x="74754" y="22650"/>
                  </a:moveTo>
                  <a:lnTo>
                    <a:pt x="74754" y="1"/>
                  </a:lnTo>
                  <a:lnTo>
                    <a:pt x="69316" y="1"/>
                  </a:lnTo>
                  <a:lnTo>
                    <a:pt x="69316" y="22650"/>
                  </a:lnTo>
                  <a:cubicBezTo>
                    <a:pt x="69316" y="23284"/>
                    <a:pt x="69817" y="23751"/>
                    <a:pt x="70417" y="23751"/>
                  </a:cubicBezTo>
                  <a:lnTo>
                    <a:pt x="73653" y="23751"/>
                  </a:lnTo>
                  <a:cubicBezTo>
                    <a:pt x="74253" y="23751"/>
                    <a:pt x="74754" y="23284"/>
                    <a:pt x="74754" y="22650"/>
                  </a:cubicBezTo>
                  <a:close/>
                </a:path>
              </a:pathLst>
            </a:custGeom>
            <a:solidFill>
              <a:srgbClr val="22222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8351912" y="4423420"/>
            <a:ext cx="792088" cy="72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77;p30"/>
          <p:cNvCxnSpPr/>
          <p:nvPr/>
        </p:nvCxnSpPr>
        <p:spPr>
          <a:xfrm flipV="1">
            <a:off x="2542901" y="1034241"/>
            <a:ext cx="3960440" cy="2958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Google Shape;357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</a:t>
            </a:r>
            <a:r>
              <a:rPr lang="en-US" b="1" dirty="0"/>
              <a:t>ata </a:t>
            </a:r>
            <a:r>
              <a:rPr lang="en-US" b="1" dirty="0">
                <a:solidFill>
                  <a:schemeClr val="tx2"/>
                </a:solidFill>
              </a:rPr>
              <a:t>S</a:t>
            </a:r>
            <a:r>
              <a:rPr lang="en-US" b="1" dirty="0"/>
              <a:t>et</a:t>
            </a:r>
          </a:p>
        </p:txBody>
      </p:sp>
      <p:sp>
        <p:nvSpPr>
          <p:cNvPr id="20" name="Google Shape;182;p31">
            <a:extLst>
              <a:ext uri="{FF2B5EF4-FFF2-40B4-BE49-F238E27FC236}">
                <a16:creationId xmlns:a16="http://schemas.microsoft.com/office/drawing/2014/main" id="{CEED4C6E-F952-489A-A766-8E282B12F88E}"/>
              </a:ext>
            </a:extLst>
          </p:cNvPr>
          <p:cNvSpPr txBox="1">
            <a:spLocks/>
          </p:cNvSpPr>
          <p:nvPr/>
        </p:nvSpPr>
        <p:spPr>
          <a:xfrm>
            <a:off x="1122218" y="1506711"/>
            <a:ext cx="7525690" cy="36527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sz="3200" dirty="0">
                <a:solidFill>
                  <a:schemeClr val="bg1">
                    <a:lumMod val="20000"/>
                    <a:lumOff val="8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We have collected all of the songs from allmusic.com.</a:t>
            </a:r>
            <a:endParaRPr lang="ar-EG" sz="3200" dirty="0">
              <a:solidFill>
                <a:schemeClr val="bg1">
                  <a:lumMod val="20000"/>
                  <a:lumOff val="8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sz="2800" dirty="0">
                <a:solidFill>
                  <a:schemeClr val="bg1">
                    <a:lumMod val="20000"/>
                    <a:lumOff val="8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Based on five emotions, five datasets</a:t>
            </a:r>
            <a:endParaRPr lang="ar-EG" sz="2800" dirty="0">
              <a:solidFill>
                <a:schemeClr val="bg1">
                  <a:lumMod val="20000"/>
                  <a:lumOff val="8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sz="2800" dirty="0">
                <a:solidFill>
                  <a:schemeClr val="bg1">
                    <a:lumMod val="20000"/>
                    <a:lumOff val="8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dobe Arabic" panose="02040503050201020203" pitchFamily="18" charset="-78"/>
              </a:rPr>
              <a:t>has 200 songs, one for each emotion.</a:t>
            </a:r>
            <a:endParaRPr lang="en-US" sz="3200" dirty="0">
              <a:solidFill>
                <a:schemeClr val="bg1">
                  <a:lumMod val="20000"/>
                  <a:lumOff val="8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354590" y="4473324"/>
            <a:ext cx="789410" cy="6701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10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</a:t>
            </a:r>
            <a:r>
              <a:rPr lang="en-US" b="1" dirty="0"/>
              <a:t>reprocessing </a:t>
            </a:r>
            <a:r>
              <a:rPr lang="en-US" b="1" dirty="0">
                <a:solidFill>
                  <a:schemeClr val="tx2"/>
                </a:solidFill>
              </a:rPr>
              <a:t>D</a:t>
            </a:r>
            <a:r>
              <a:rPr lang="en-US" b="1" dirty="0"/>
              <a:t>ata</a:t>
            </a:r>
          </a:p>
        </p:txBody>
      </p:sp>
      <p:grpSp>
        <p:nvGrpSpPr>
          <p:cNvPr id="1741" name="Google Shape;1741;p104"/>
          <p:cNvGrpSpPr/>
          <p:nvPr/>
        </p:nvGrpSpPr>
        <p:grpSpPr>
          <a:xfrm>
            <a:off x="51347" y="1414362"/>
            <a:ext cx="9081655" cy="1284950"/>
            <a:chOff x="1573650" y="1455925"/>
            <a:chExt cx="9081655" cy="1284950"/>
          </a:xfrm>
        </p:grpSpPr>
        <p:cxnSp>
          <p:nvCxnSpPr>
            <p:cNvPr id="1742" name="Google Shape;1742;p104"/>
            <p:cNvCxnSpPr/>
            <p:nvPr/>
          </p:nvCxnSpPr>
          <p:spPr>
            <a:xfrm>
              <a:off x="1573650" y="2673350"/>
              <a:ext cx="9081655" cy="57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743" name="Google Shape;1743;p104"/>
            <p:cNvSpPr/>
            <p:nvPr/>
          </p:nvSpPr>
          <p:spPr>
            <a:xfrm>
              <a:off x="2448563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744;p104"/>
            <p:cNvSpPr/>
            <p:nvPr/>
          </p:nvSpPr>
          <p:spPr>
            <a:xfrm>
              <a:off x="4504500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745;p104"/>
            <p:cNvSpPr/>
            <p:nvPr/>
          </p:nvSpPr>
          <p:spPr>
            <a:xfrm>
              <a:off x="6560427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746;p104"/>
            <p:cNvSpPr/>
            <p:nvPr/>
          </p:nvSpPr>
          <p:spPr>
            <a:xfrm rot="8100000">
              <a:off x="6260939" y="1607937"/>
              <a:ext cx="733977" cy="733977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747;p104"/>
            <p:cNvSpPr/>
            <p:nvPr/>
          </p:nvSpPr>
          <p:spPr>
            <a:xfrm rot="8100000">
              <a:off x="6295304" y="1642302"/>
              <a:ext cx="665246" cy="66524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748;p104"/>
            <p:cNvSpPr/>
            <p:nvPr/>
          </p:nvSpPr>
          <p:spPr>
            <a:xfrm rot="8100000">
              <a:off x="4205012" y="1607937"/>
              <a:ext cx="733977" cy="733977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749;p104"/>
            <p:cNvSpPr/>
            <p:nvPr/>
          </p:nvSpPr>
          <p:spPr>
            <a:xfrm rot="8100000">
              <a:off x="4239377" y="1642302"/>
              <a:ext cx="665246" cy="66524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50" name="Google Shape;1750;p104"/>
            <p:cNvGrpSpPr/>
            <p:nvPr/>
          </p:nvGrpSpPr>
          <p:grpSpPr>
            <a:xfrm>
              <a:off x="2011913" y="1455925"/>
              <a:ext cx="1038000" cy="1038000"/>
              <a:chOff x="2011913" y="1455925"/>
              <a:chExt cx="1038000" cy="1038000"/>
            </a:xfrm>
          </p:grpSpPr>
          <p:sp>
            <p:nvSpPr>
              <p:cNvPr id="1751" name="Google Shape;1751;p104"/>
              <p:cNvSpPr/>
              <p:nvPr/>
            </p:nvSpPr>
            <p:spPr>
              <a:xfrm rot="8100000">
                <a:off x="2163924" y="1607937"/>
                <a:ext cx="733977" cy="733977"/>
              </a:xfrm>
              <a:prstGeom prst="teardrop">
                <a:avLst>
                  <a:gd name="adj" fmla="val 100000"/>
                </a:avLst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2" name="Google Shape;1752;p104"/>
              <p:cNvSpPr/>
              <p:nvPr/>
            </p:nvSpPr>
            <p:spPr>
              <a:xfrm rot="8100000">
                <a:off x="2198289" y="1642302"/>
                <a:ext cx="665246" cy="665246"/>
              </a:xfrm>
              <a:prstGeom prst="teardrop">
                <a:avLst>
                  <a:gd name="adj" fmla="val 10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753" name="Google Shape;1753;p104"/>
          <p:cNvSpPr txBox="1"/>
          <p:nvPr/>
        </p:nvSpPr>
        <p:spPr>
          <a:xfrm>
            <a:off x="1975554" y="2838259"/>
            <a:ext cx="1910591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dirty="0">
                <a:solidFill>
                  <a:schemeClr val="accent3"/>
                </a:solidFill>
              </a:rPr>
              <a:t>L</a:t>
            </a:r>
            <a:r>
              <a:rPr lang="en-CA" sz="1600" dirty="0">
                <a:solidFill>
                  <a:schemeClr val="bg1"/>
                </a:solidFill>
              </a:rPr>
              <a:t>owercase </a:t>
            </a:r>
            <a:r>
              <a:rPr lang="en-CA" sz="1600" dirty="0">
                <a:solidFill>
                  <a:schemeClr val="accent3"/>
                </a:solidFill>
              </a:rPr>
              <a:t>W</a:t>
            </a:r>
            <a:r>
              <a:rPr lang="en-CA" sz="1600" dirty="0">
                <a:solidFill>
                  <a:schemeClr val="bg1"/>
                </a:solidFill>
              </a:rPr>
              <a:t>ords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55" name="Google Shape;1755;p104"/>
          <p:cNvSpPr txBox="1"/>
          <p:nvPr/>
        </p:nvSpPr>
        <p:spPr>
          <a:xfrm>
            <a:off x="4232426" y="2825366"/>
            <a:ext cx="2092173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dirty="0">
                <a:solidFill>
                  <a:schemeClr val="accent3"/>
                </a:solidFill>
              </a:rPr>
              <a:t>R</a:t>
            </a:r>
            <a:r>
              <a:rPr lang="en-CA" sz="1600" dirty="0">
                <a:solidFill>
                  <a:schemeClr val="bg1"/>
                </a:solidFill>
              </a:rPr>
              <a:t>emove </a:t>
            </a:r>
            <a:r>
              <a:rPr lang="en-CA" sz="1600" dirty="0">
                <a:solidFill>
                  <a:schemeClr val="accent3"/>
                </a:solidFill>
              </a:rPr>
              <a:t>P</a:t>
            </a:r>
            <a:r>
              <a:rPr lang="en-CA" sz="1600" dirty="0">
                <a:solidFill>
                  <a:schemeClr val="bg1"/>
                </a:solidFill>
              </a:rPr>
              <a:t>unctuation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57" name="Google Shape;1757;p104"/>
          <p:cNvSpPr txBox="1"/>
          <p:nvPr/>
        </p:nvSpPr>
        <p:spPr>
          <a:xfrm>
            <a:off x="120563" y="2825379"/>
            <a:ext cx="1643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dirty="0">
                <a:solidFill>
                  <a:schemeClr val="accent3"/>
                </a:solidFill>
              </a:rPr>
              <a:t>T</a:t>
            </a:r>
            <a:r>
              <a:rPr lang="en-CA" sz="1600" dirty="0">
                <a:solidFill>
                  <a:schemeClr val="bg1"/>
                </a:solidFill>
              </a:rPr>
              <a:t>okenization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59" name="Google Shape;1759;p104"/>
          <p:cNvSpPr txBox="1"/>
          <p:nvPr/>
        </p:nvSpPr>
        <p:spPr>
          <a:xfrm>
            <a:off x="2528100" y="1755011"/>
            <a:ext cx="940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02</a:t>
            </a:r>
            <a:endParaRPr sz="2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760" name="Google Shape;1760;p104"/>
          <p:cNvSpPr txBox="1"/>
          <p:nvPr/>
        </p:nvSpPr>
        <p:spPr>
          <a:xfrm>
            <a:off x="4584027" y="1755011"/>
            <a:ext cx="940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03</a:t>
            </a:r>
            <a:endParaRPr sz="2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761" name="Google Shape;1761;p104"/>
          <p:cNvSpPr txBox="1"/>
          <p:nvPr/>
        </p:nvSpPr>
        <p:spPr>
          <a:xfrm>
            <a:off x="472163" y="1755011"/>
            <a:ext cx="940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01</a:t>
            </a:r>
            <a:endParaRPr sz="2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1" name="Google Shape;1746;p104"/>
          <p:cNvSpPr/>
          <p:nvPr/>
        </p:nvSpPr>
        <p:spPr>
          <a:xfrm rot="8100000">
            <a:off x="7104906" y="1566374"/>
            <a:ext cx="733977" cy="733977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E6216C">
                  <a:alpha val="18823"/>
                </a:srgbClr>
              </a:gs>
              <a:gs pos="100000">
                <a:srgbClr val="F7A912">
                  <a:alpha val="86666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760;p104"/>
          <p:cNvSpPr txBox="1"/>
          <p:nvPr/>
        </p:nvSpPr>
        <p:spPr>
          <a:xfrm>
            <a:off x="7001644" y="1755011"/>
            <a:ext cx="940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04</a:t>
            </a:r>
            <a:endParaRPr sz="2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3" name="Google Shape;1755;p104"/>
          <p:cNvSpPr txBox="1"/>
          <p:nvPr/>
        </p:nvSpPr>
        <p:spPr>
          <a:xfrm>
            <a:off x="6580771" y="2811787"/>
            <a:ext cx="2092173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dirty="0">
                <a:solidFill>
                  <a:schemeClr val="accent3"/>
                </a:solidFill>
              </a:rPr>
              <a:t>R</a:t>
            </a:r>
            <a:r>
              <a:rPr lang="en-CA" sz="1600" dirty="0">
                <a:solidFill>
                  <a:schemeClr val="bg1"/>
                </a:solidFill>
              </a:rPr>
              <a:t>emove</a:t>
            </a:r>
            <a:r>
              <a:rPr lang="en-CA" sz="1600" dirty="0">
                <a:solidFill>
                  <a:schemeClr val="accent3"/>
                </a:solidFill>
              </a:rPr>
              <a:t> D</a:t>
            </a:r>
            <a:r>
              <a:rPr lang="en-CA" sz="1600" dirty="0">
                <a:solidFill>
                  <a:schemeClr val="bg1"/>
                </a:solidFill>
              </a:rPr>
              <a:t>uplicates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Google Shape;1747;p104"/>
          <p:cNvSpPr/>
          <p:nvPr/>
        </p:nvSpPr>
        <p:spPr>
          <a:xfrm rot="8100000">
            <a:off x="7139420" y="1600738"/>
            <a:ext cx="665246" cy="665246"/>
          </a:xfrm>
          <a:prstGeom prst="teardrop">
            <a:avLst>
              <a:gd name="adj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1745;p104"/>
          <p:cNvSpPr/>
          <p:nvPr/>
        </p:nvSpPr>
        <p:spPr>
          <a:xfrm>
            <a:off x="7404394" y="2560811"/>
            <a:ext cx="135000" cy="135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" name="Google Shape;1741;p104"/>
          <p:cNvGrpSpPr/>
          <p:nvPr/>
        </p:nvGrpSpPr>
        <p:grpSpPr>
          <a:xfrm>
            <a:off x="1387" y="3297235"/>
            <a:ext cx="9081655" cy="1284950"/>
            <a:chOff x="1573650" y="1455925"/>
            <a:chExt cx="9081655" cy="1284950"/>
          </a:xfrm>
        </p:grpSpPr>
        <p:cxnSp>
          <p:nvCxnSpPr>
            <p:cNvPr id="37" name="Google Shape;1742;p104"/>
            <p:cNvCxnSpPr/>
            <p:nvPr/>
          </p:nvCxnSpPr>
          <p:spPr>
            <a:xfrm>
              <a:off x="1573650" y="2673350"/>
              <a:ext cx="9081655" cy="578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8" name="Google Shape;1743;p104"/>
            <p:cNvSpPr/>
            <p:nvPr/>
          </p:nvSpPr>
          <p:spPr>
            <a:xfrm>
              <a:off x="2448563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744;p104"/>
            <p:cNvSpPr/>
            <p:nvPr/>
          </p:nvSpPr>
          <p:spPr>
            <a:xfrm>
              <a:off x="4504500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745;p104"/>
            <p:cNvSpPr/>
            <p:nvPr/>
          </p:nvSpPr>
          <p:spPr>
            <a:xfrm>
              <a:off x="6560427" y="2605875"/>
              <a:ext cx="135000" cy="13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746;p104"/>
            <p:cNvSpPr/>
            <p:nvPr/>
          </p:nvSpPr>
          <p:spPr>
            <a:xfrm rot="8100000">
              <a:off x="6260939" y="1607937"/>
              <a:ext cx="733977" cy="733977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747;p104"/>
            <p:cNvSpPr/>
            <p:nvPr/>
          </p:nvSpPr>
          <p:spPr>
            <a:xfrm rot="8100000">
              <a:off x="6295304" y="1642302"/>
              <a:ext cx="665246" cy="66524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748;p104"/>
            <p:cNvSpPr/>
            <p:nvPr/>
          </p:nvSpPr>
          <p:spPr>
            <a:xfrm rot="8100000">
              <a:off x="4205012" y="1607937"/>
              <a:ext cx="733977" cy="733977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749;p104"/>
            <p:cNvSpPr/>
            <p:nvPr/>
          </p:nvSpPr>
          <p:spPr>
            <a:xfrm rot="8100000">
              <a:off x="4239377" y="1642302"/>
              <a:ext cx="665246" cy="665246"/>
            </a:xfrm>
            <a:prstGeom prst="teardrop">
              <a:avLst>
                <a:gd name="adj" fmla="val 10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5" name="Google Shape;1750;p104"/>
            <p:cNvGrpSpPr/>
            <p:nvPr/>
          </p:nvGrpSpPr>
          <p:grpSpPr>
            <a:xfrm>
              <a:off x="2011913" y="1455925"/>
              <a:ext cx="1038000" cy="1038000"/>
              <a:chOff x="2011913" y="1455925"/>
              <a:chExt cx="1038000" cy="1038000"/>
            </a:xfrm>
          </p:grpSpPr>
          <p:sp>
            <p:nvSpPr>
              <p:cNvPr id="46" name="Google Shape;1751;p104"/>
              <p:cNvSpPr/>
              <p:nvPr/>
            </p:nvSpPr>
            <p:spPr>
              <a:xfrm rot="8100000">
                <a:off x="2163924" y="1607937"/>
                <a:ext cx="733977" cy="733977"/>
              </a:xfrm>
              <a:prstGeom prst="teardrop">
                <a:avLst>
                  <a:gd name="adj" fmla="val 100000"/>
                </a:avLst>
              </a:pr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752;p104"/>
              <p:cNvSpPr/>
              <p:nvPr/>
            </p:nvSpPr>
            <p:spPr>
              <a:xfrm rot="8100000">
                <a:off x="2198289" y="1642302"/>
                <a:ext cx="665246" cy="665246"/>
              </a:xfrm>
              <a:prstGeom prst="teardrop">
                <a:avLst>
                  <a:gd name="adj" fmla="val 100000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8" name="Google Shape;1753;p104"/>
          <p:cNvSpPr txBox="1"/>
          <p:nvPr/>
        </p:nvSpPr>
        <p:spPr>
          <a:xfrm>
            <a:off x="1967406" y="4542123"/>
            <a:ext cx="1910591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dirty="0">
                <a:solidFill>
                  <a:schemeClr val="accent3"/>
                </a:solidFill>
              </a:rPr>
              <a:t>S</a:t>
            </a:r>
            <a:r>
              <a:rPr lang="en-CA" sz="1600" dirty="0">
                <a:solidFill>
                  <a:schemeClr val="bg1"/>
                </a:solidFill>
              </a:rPr>
              <a:t>equence </a:t>
            </a:r>
            <a:r>
              <a:rPr lang="en-CA" sz="1600" dirty="0">
                <a:solidFill>
                  <a:schemeClr val="accent3"/>
                </a:solidFill>
              </a:rPr>
              <a:t>O</a:t>
            </a:r>
            <a:r>
              <a:rPr lang="en-CA" sz="1600" dirty="0">
                <a:solidFill>
                  <a:schemeClr val="bg1"/>
                </a:solidFill>
              </a:rPr>
              <a:t>f </a:t>
            </a:r>
            <a:r>
              <a:rPr lang="en-CA" sz="1600" dirty="0">
                <a:solidFill>
                  <a:schemeClr val="accent3"/>
                </a:solidFill>
              </a:rPr>
              <a:t>I</a:t>
            </a:r>
            <a:r>
              <a:rPr lang="en-CA" sz="1600" dirty="0">
                <a:solidFill>
                  <a:schemeClr val="bg1"/>
                </a:solidFill>
              </a:rPr>
              <a:t>ntegers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Google Shape;1755;p104"/>
          <p:cNvSpPr txBox="1"/>
          <p:nvPr/>
        </p:nvSpPr>
        <p:spPr>
          <a:xfrm>
            <a:off x="4155005" y="4676876"/>
            <a:ext cx="2550595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dirty="0">
                <a:solidFill>
                  <a:schemeClr val="accent3"/>
                </a:solidFill>
              </a:rPr>
              <a:t>S</a:t>
            </a:r>
            <a:r>
              <a:rPr lang="en-CA" sz="1600" dirty="0">
                <a:solidFill>
                  <a:schemeClr val="bg1"/>
                </a:solidFill>
              </a:rPr>
              <a:t>eparate </a:t>
            </a:r>
            <a:r>
              <a:rPr lang="en-CA" sz="1600" dirty="0">
                <a:solidFill>
                  <a:schemeClr val="accent3"/>
                </a:solidFill>
              </a:rPr>
              <a:t>T</a:t>
            </a:r>
            <a:r>
              <a:rPr lang="en-CA" sz="1600" dirty="0">
                <a:solidFill>
                  <a:schemeClr val="bg1"/>
                </a:solidFill>
              </a:rPr>
              <a:t>he </a:t>
            </a:r>
            <a:r>
              <a:rPr lang="en-CA" sz="1600" dirty="0">
                <a:solidFill>
                  <a:schemeClr val="accent3"/>
                </a:solidFill>
              </a:rPr>
              <a:t>S</a:t>
            </a:r>
            <a:r>
              <a:rPr lang="en-CA" sz="1600" dirty="0">
                <a:solidFill>
                  <a:schemeClr val="bg1"/>
                </a:solidFill>
              </a:rPr>
              <a:t>equence to </a:t>
            </a:r>
            <a:r>
              <a:rPr lang="en-CA" sz="1600" dirty="0">
                <a:solidFill>
                  <a:schemeClr val="accent3"/>
                </a:solidFill>
              </a:rPr>
              <a:t>i</a:t>
            </a:r>
            <a:r>
              <a:rPr lang="en-CA" sz="1600" dirty="0">
                <a:solidFill>
                  <a:schemeClr val="bg1"/>
                </a:solidFill>
              </a:rPr>
              <a:t>nput and </a:t>
            </a:r>
            <a:r>
              <a:rPr lang="en-CA" sz="1600" dirty="0">
                <a:solidFill>
                  <a:schemeClr val="accent3"/>
                </a:solidFill>
              </a:rPr>
              <a:t>o</a:t>
            </a:r>
            <a:r>
              <a:rPr lang="en-CA" sz="1600" dirty="0">
                <a:solidFill>
                  <a:schemeClr val="bg1"/>
                </a:solidFill>
              </a:rPr>
              <a:t>utput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0" name="Google Shape;1757;p104"/>
          <p:cNvSpPr txBox="1"/>
          <p:nvPr/>
        </p:nvSpPr>
        <p:spPr>
          <a:xfrm>
            <a:off x="104410" y="4579675"/>
            <a:ext cx="1643700" cy="47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CA" sz="1600" dirty="0">
                <a:solidFill>
                  <a:schemeClr val="accent3"/>
                </a:solidFill>
              </a:rPr>
              <a:t>S</a:t>
            </a:r>
            <a:r>
              <a:rPr lang="en-CA" sz="1600" dirty="0">
                <a:solidFill>
                  <a:schemeClr val="bg1"/>
                </a:solidFill>
              </a:rPr>
              <a:t>equences </a:t>
            </a:r>
            <a:r>
              <a:rPr lang="en-CA" sz="1600" dirty="0">
                <a:solidFill>
                  <a:schemeClr val="accent3"/>
                </a:solidFill>
              </a:rPr>
              <a:t>O</a:t>
            </a:r>
            <a:r>
              <a:rPr lang="en-CA" sz="1600" dirty="0">
                <a:solidFill>
                  <a:schemeClr val="bg1"/>
                </a:solidFill>
              </a:rPr>
              <a:t>f </a:t>
            </a:r>
            <a:r>
              <a:rPr lang="en-CA" sz="1600" dirty="0">
                <a:solidFill>
                  <a:schemeClr val="accent3"/>
                </a:solidFill>
              </a:rPr>
              <a:t>T</a:t>
            </a:r>
            <a:r>
              <a:rPr lang="en-CA" sz="1600" dirty="0">
                <a:solidFill>
                  <a:schemeClr val="bg1"/>
                </a:solidFill>
              </a:rPr>
              <a:t>oken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Google Shape;1759;p104"/>
          <p:cNvSpPr txBox="1"/>
          <p:nvPr/>
        </p:nvSpPr>
        <p:spPr>
          <a:xfrm>
            <a:off x="2519952" y="3638875"/>
            <a:ext cx="940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06</a:t>
            </a:r>
            <a:endParaRPr sz="2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" name="Google Shape;1760;p104"/>
          <p:cNvSpPr txBox="1"/>
          <p:nvPr/>
        </p:nvSpPr>
        <p:spPr>
          <a:xfrm>
            <a:off x="4575879" y="3638875"/>
            <a:ext cx="940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07</a:t>
            </a:r>
            <a:endParaRPr sz="2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3" name="Google Shape;1761;p104"/>
          <p:cNvSpPr txBox="1"/>
          <p:nvPr/>
        </p:nvSpPr>
        <p:spPr>
          <a:xfrm>
            <a:off x="464015" y="3638875"/>
            <a:ext cx="9405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05</a:t>
            </a:r>
            <a:endParaRPr sz="2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54" name="Google Shape;177;p30"/>
          <p:cNvCxnSpPr/>
          <p:nvPr/>
        </p:nvCxnSpPr>
        <p:spPr>
          <a:xfrm>
            <a:off x="2147455" y="1025236"/>
            <a:ext cx="4854188" cy="6929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" name="Rounded Rectangle 54"/>
          <p:cNvSpPr/>
          <p:nvPr/>
        </p:nvSpPr>
        <p:spPr>
          <a:xfrm>
            <a:off x="8407217" y="4579674"/>
            <a:ext cx="736783" cy="5638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11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93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xfrm>
            <a:off x="763054" y="6651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  <a:ea typeface="Adobe Gothic Std B" panose="020B0800000000000000" pitchFamily="34" charset="-128"/>
              </a:rPr>
              <a:t>A</a:t>
            </a:r>
            <a:r>
              <a:rPr lang="en-US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rchitecture</a:t>
            </a:r>
          </a:p>
        </p:txBody>
      </p:sp>
      <p:cxnSp>
        <p:nvCxnSpPr>
          <p:cNvPr id="54" name="Google Shape;177;p30"/>
          <p:cNvCxnSpPr/>
          <p:nvPr/>
        </p:nvCxnSpPr>
        <p:spPr>
          <a:xfrm flipV="1">
            <a:off x="2622832" y="585241"/>
            <a:ext cx="3960440" cy="2958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3" name="Group 32"/>
          <p:cNvGrpSpPr/>
          <p:nvPr/>
        </p:nvGrpSpPr>
        <p:grpSpPr>
          <a:xfrm>
            <a:off x="1319074" y="1063542"/>
            <a:ext cx="6854934" cy="3892439"/>
            <a:chOff x="5004576" y="1616249"/>
            <a:chExt cx="6529278" cy="5697606"/>
          </a:xfrm>
        </p:grpSpPr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5004576" y="1616249"/>
              <a:ext cx="6476658" cy="4467177"/>
              <a:chOff x="5599622" y="1554795"/>
              <a:chExt cx="6502457" cy="4484970"/>
            </a:xfrm>
          </p:grpSpPr>
          <p:grpSp>
            <p:nvGrpSpPr>
              <p:cNvPr id="39" name="Group 38"/>
              <p:cNvGrpSpPr>
                <a:grpSpLocks noChangeAspect="1"/>
              </p:cNvGrpSpPr>
              <p:nvPr/>
            </p:nvGrpSpPr>
            <p:grpSpPr>
              <a:xfrm>
                <a:off x="6753831" y="1554795"/>
                <a:ext cx="4680876" cy="4085736"/>
                <a:chOff x="3430116" y="1628800"/>
                <a:chExt cx="5400600" cy="4713952"/>
              </a:xfrm>
            </p:grpSpPr>
            <p:sp>
              <p:nvSpPr>
                <p:cNvPr id="81" name="Oval 80"/>
                <p:cNvSpPr>
                  <a:spLocks noChangeAspect="1"/>
                </p:cNvSpPr>
                <p:nvPr/>
              </p:nvSpPr>
              <p:spPr>
                <a:xfrm>
                  <a:off x="3430116" y="2964611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3430116" y="5796887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3" name="Oval 82"/>
                <p:cNvSpPr>
                  <a:spLocks noChangeAspect="1"/>
                </p:cNvSpPr>
                <p:nvPr/>
              </p:nvSpPr>
              <p:spPr>
                <a:xfrm>
                  <a:off x="3430116" y="4300197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4" name="Oval 83"/>
                <p:cNvSpPr>
                  <a:spLocks noChangeAspect="1"/>
                </p:cNvSpPr>
                <p:nvPr/>
              </p:nvSpPr>
              <p:spPr>
                <a:xfrm>
                  <a:off x="3430116" y="3632517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3647767" y="4968101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6" name="Oval 85"/>
                <p:cNvSpPr>
                  <a:spLocks noChangeAspect="1"/>
                </p:cNvSpPr>
                <p:nvPr/>
              </p:nvSpPr>
              <p:spPr>
                <a:xfrm>
                  <a:off x="3647767" y="5251489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7" name="Oval 86"/>
                <p:cNvSpPr>
                  <a:spLocks noChangeAspect="1"/>
                </p:cNvSpPr>
                <p:nvPr/>
              </p:nvSpPr>
              <p:spPr>
                <a:xfrm>
                  <a:off x="3647767" y="5564283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8" name="Oval 87"/>
                <p:cNvSpPr>
                  <a:spLocks noChangeAspect="1"/>
                </p:cNvSpPr>
                <p:nvPr/>
              </p:nvSpPr>
              <p:spPr>
                <a:xfrm>
                  <a:off x="3430116" y="1628800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9" name="Oval 88"/>
                <p:cNvSpPr>
                  <a:spLocks noChangeAspect="1"/>
                </p:cNvSpPr>
                <p:nvPr/>
              </p:nvSpPr>
              <p:spPr>
                <a:xfrm>
                  <a:off x="3439086" y="2296706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0" name="Oval 89"/>
                <p:cNvSpPr>
                  <a:spLocks noChangeAspect="1"/>
                </p:cNvSpPr>
                <p:nvPr/>
              </p:nvSpPr>
              <p:spPr>
                <a:xfrm>
                  <a:off x="5855114" y="2691679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1" name="Oval 90"/>
                <p:cNvSpPr>
                  <a:spLocks noChangeAspect="1"/>
                </p:cNvSpPr>
                <p:nvPr/>
              </p:nvSpPr>
              <p:spPr>
                <a:xfrm>
                  <a:off x="5855114" y="5523955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2" name="Oval 91"/>
                <p:cNvSpPr>
                  <a:spLocks noChangeAspect="1"/>
                </p:cNvSpPr>
                <p:nvPr/>
              </p:nvSpPr>
              <p:spPr>
                <a:xfrm>
                  <a:off x="5855114" y="4027264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3" name="Oval 92"/>
                <p:cNvSpPr>
                  <a:spLocks noChangeAspect="1"/>
                </p:cNvSpPr>
                <p:nvPr/>
              </p:nvSpPr>
              <p:spPr>
                <a:xfrm>
                  <a:off x="5855114" y="3359584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4" name="Oval 93"/>
                <p:cNvSpPr>
                  <a:spLocks noChangeAspect="1"/>
                </p:cNvSpPr>
                <p:nvPr/>
              </p:nvSpPr>
              <p:spPr>
                <a:xfrm>
                  <a:off x="6072765" y="4695169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5" name="Oval 94"/>
                <p:cNvSpPr>
                  <a:spLocks noChangeAspect="1"/>
                </p:cNvSpPr>
                <p:nvPr/>
              </p:nvSpPr>
              <p:spPr>
                <a:xfrm>
                  <a:off x="6072765" y="4978557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6" name="Oval 95"/>
                <p:cNvSpPr>
                  <a:spLocks noChangeAspect="1"/>
                </p:cNvSpPr>
                <p:nvPr/>
              </p:nvSpPr>
              <p:spPr>
                <a:xfrm>
                  <a:off x="6072765" y="5291351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7" name="Oval 96"/>
                <p:cNvSpPr>
                  <a:spLocks noChangeAspect="1"/>
                </p:cNvSpPr>
                <p:nvPr/>
              </p:nvSpPr>
              <p:spPr>
                <a:xfrm>
                  <a:off x="5864084" y="2023773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cxnSp>
              <p:nvCxnSpPr>
                <p:cNvPr id="98" name="Straight Connector 97"/>
                <p:cNvCxnSpPr>
                  <a:stCxn id="88" idx="6"/>
                  <a:endCxn id="97" idx="2"/>
                </p:cNvCxnSpPr>
                <p:nvPr/>
              </p:nvCxnSpPr>
              <p:spPr>
                <a:xfrm>
                  <a:off x="3975981" y="1901732"/>
                  <a:ext cx="1888103" cy="39497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stCxn id="89" idx="6"/>
                  <a:endCxn id="90" idx="2"/>
                </p:cNvCxnSpPr>
                <p:nvPr/>
              </p:nvCxnSpPr>
              <p:spPr>
                <a:xfrm>
                  <a:off x="3984951" y="2569638"/>
                  <a:ext cx="1870164" cy="39497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81" idx="6"/>
                  <a:endCxn id="93" idx="2"/>
                </p:cNvCxnSpPr>
                <p:nvPr/>
              </p:nvCxnSpPr>
              <p:spPr>
                <a:xfrm>
                  <a:off x="3975981" y="3237544"/>
                  <a:ext cx="1879133" cy="39497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>
                  <a:stCxn id="84" idx="6"/>
                  <a:endCxn id="92" idx="2"/>
                </p:cNvCxnSpPr>
                <p:nvPr/>
              </p:nvCxnSpPr>
              <p:spPr>
                <a:xfrm>
                  <a:off x="3975981" y="3905449"/>
                  <a:ext cx="1879133" cy="39474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83" idx="6"/>
                  <a:endCxn id="91" idx="2"/>
                </p:cNvCxnSpPr>
                <p:nvPr/>
              </p:nvCxnSpPr>
              <p:spPr>
                <a:xfrm>
                  <a:off x="3975981" y="4573129"/>
                  <a:ext cx="1879133" cy="122375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>
                  <a:stCxn id="82" idx="6"/>
                  <a:endCxn id="91" idx="2"/>
                </p:cNvCxnSpPr>
                <p:nvPr/>
              </p:nvCxnSpPr>
              <p:spPr>
                <a:xfrm flipV="1">
                  <a:off x="3975981" y="5796887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82" idx="6"/>
                  <a:endCxn id="92" idx="2"/>
                </p:cNvCxnSpPr>
                <p:nvPr/>
              </p:nvCxnSpPr>
              <p:spPr>
                <a:xfrm flipV="1">
                  <a:off x="3975981" y="4300197"/>
                  <a:ext cx="1879133" cy="176962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>
                  <a:stCxn id="82" idx="6"/>
                  <a:endCxn id="93" idx="2"/>
                </p:cNvCxnSpPr>
                <p:nvPr/>
              </p:nvCxnSpPr>
              <p:spPr>
                <a:xfrm flipV="1">
                  <a:off x="3975981" y="3632517"/>
                  <a:ext cx="1879133" cy="243730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82" idx="6"/>
                  <a:endCxn id="90" idx="2"/>
                </p:cNvCxnSpPr>
                <p:nvPr/>
              </p:nvCxnSpPr>
              <p:spPr>
                <a:xfrm flipV="1">
                  <a:off x="3975981" y="2964611"/>
                  <a:ext cx="1879133" cy="310520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>
                  <a:stCxn id="82" idx="6"/>
                  <a:endCxn id="97" idx="2"/>
                </p:cNvCxnSpPr>
                <p:nvPr/>
              </p:nvCxnSpPr>
              <p:spPr>
                <a:xfrm flipV="1">
                  <a:off x="3975981" y="2296706"/>
                  <a:ext cx="1888103" cy="377311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88" idx="6"/>
                  <a:endCxn id="90" idx="2"/>
                </p:cNvCxnSpPr>
                <p:nvPr/>
              </p:nvCxnSpPr>
              <p:spPr>
                <a:xfrm>
                  <a:off x="3975981" y="1901732"/>
                  <a:ext cx="1879133" cy="106287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>
                  <a:stCxn id="88" idx="6"/>
                  <a:endCxn id="93" idx="2"/>
                </p:cNvCxnSpPr>
                <p:nvPr/>
              </p:nvCxnSpPr>
              <p:spPr>
                <a:xfrm>
                  <a:off x="3975981" y="1901732"/>
                  <a:ext cx="1879133" cy="173078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>
                  <a:stCxn id="88" idx="6"/>
                  <a:endCxn id="92" idx="2"/>
                </p:cNvCxnSpPr>
                <p:nvPr/>
              </p:nvCxnSpPr>
              <p:spPr>
                <a:xfrm>
                  <a:off x="3975981" y="1901732"/>
                  <a:ext cx="1879133" cy="239846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89" idx="6"/>
                  <a:endCxn id="92" idx="2"/>
                </p:cNvCxnSpPr>
                <p:nvPr/>
              </p:nvCxnSpPr>
              <p:spPr>
                <a:xfrm>
                  <a:off x="3984951" y="2569638"/>
                  <a:ext cx="1870164" cy="173055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89" idx="6"/>
                  <a:endCxn id="91" idx="2"/>
                </p:cNvCxnSpPr>
                <p:nvPr/>
              </p:nvCxnSpPr>
              <p:spPr>
                <a:xfrm>
                  <a:off x="3984951" y="2569638"/>
                  <a:ext cx="1870164" cy="322724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>
                  <a:stCxn id="89" idx="6"/>
                  <a:endCxn id="93" idx="2"/>
                </p:cNvCxnSpPr>
                <p:nvPr/>
              </p:nvCxnSpPr>
              <p:spPr>
                <a:xfrm>
                  <a:off x="3984951" y="2569638"/>
                  <a:ext cx="1870164" cy="106287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89" idx="6"/>
                  <a:endCxn id="97" idx="2"/>
                </p:cNvCxnSpPr>
                <p:nvPr/>
              </p:nvCxnSpPr>
              <p:spPr>
                <a:xfrm flipV="1">
                  <a:off x="3984951" y="2296706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>
                  <a:stCxn id="81" idx="6"/>
                  <a:endCxn id="92" idx="2"/>
                </p:cNvCxnSpPr>
                <p:nvPr/>
              </p:nvCxnSpPr>
              <p:spPr>
                <a:xfrm>
                  <a:off x="3975981" y="3237544"/>
                  <a:ext cx="1879133" cy="106265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81" idx="6"/>
                  <a:endCxn id="90" idx="2"/>
                </p:cNvCxnSpPr>
                <p:nvPr/>
              </p:nvCxnSpPr>
              <p:spPr>
                <a:xfrm flipV="1">
                  <a:off x="3975981" y="2964611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>
                  <a:stCxn id="81" idx="6"/>
                  <a:endCxn id="97" idx="2"/>
                </p:cNvCxnSpPr>
                <p:nvPr/>
              </p:nvCxnSpPr>
              <p:spPr>
                <a:xfrm flipV="1">
                  <a:off x="3975981" y="2296706"/>
                  <a:ext cx="1888103" cy="94083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81" idx="6"/>
                  <a:endCxn id="91" idx="2"/>
                </p:cNvCxnSpPr>
                <p:nvPr/>
              </p:nvCxnSpPr>
              <p:spPr>
                <a:xfrm>
                  <a:off x="3975981" y="3237544"/>
                  <a:ext cx="1879133" cy="255934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>
                  <a:stCxn id="84" idx="6"/>
                  <a:endCxn id="91" idx="2"/>
                </p:cNvCxnSpPr>
                <p:nvPr/>
              </p:nvCxnSpPr>
              <p:spPr>
                <a:xfrm>
                  <a:off x="3975981" y="3905449"/>
                  <a:ext cx="1879133" cy="189143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84" idx="6"/>
                  <a:endCxn id="93" idx="2"/>
                </p:cNvCxnSpPr>
                <p:nvPr/>
              </p:nvCxnSpPr>
              <p:spPr>
                <a:xfrm flipV="1">
                  <a:off x="3975981" y="3632517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84" idx="6"/>
                  <a:endCxn id="90" idx="2"/>
                </p:cNvCxnSpPr>
                <p:nvPr/>
              </p:nvCxnSpPr>
              <p:spPr>
                <a:xfrm flipV="1">
                  <a:off x="3975981" y="2964611"/>
                  <a:ext cx="1879133" cy="94083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84" idx="6"/>
                  <a:endCxn id="97" idx="2"/>
                </p:cNvCxnSpPr>
                <p:nvPr/>
              </p:nvCxnSpPr>
              <p:spPr>
                <a:xfrm flipV="1">
                  <a:off x="3975981" y="2296706"/>
                  <a:ext cx="1888103" cy="160874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>
                  <a:stCxn id="83" idx="6"/>
                  <a:endCxn id="92" idx="2"/>
                </p:cNvCxnSpPr>
                <p:nvPr/>
              </p:nvCxnSpPr>
              <p:spPr>
                <a:xfrm flipV="1">
                  <a:off x="3975981" y="4300197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83" idx="6"/>
                  <a:endCxn id="93" idx="2"/>
                </p:cNvCxnSpPr>
                <p:nvPr/>
              </p:nvCxnSpPr>
              <p:spPr>
                <a:xfrm flipV="1">
                  <a:off x="3975981" y="3632517"/>
                  <a:ext cx="1879133" cy="94061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83" idx="6"/>
                  <a:endCxn id="90" idx="2"/>
                </p:cNvCxnSpPr>
                <p:nvPr/>
              </p:nvCxnSpPr>
              <p:spPr>
                <a:xfrm flipV="1">
                  <a:off x="3975981" y="2964611"/>
                  <a:ext cx="1879133" cy="160851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endCxn id="97" idx="2"/>
                </p:cNvCxnSpPr>
                <p:nvPr/>
              </p:nvCxnSpPr>
              <p:spPr>
                <a:xfrm flipV="1">
                  <a:off x="4047000" y="2296706"/>
                  <a:ext cx="1817084" cy="227642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Oval 126"/>
                <p:cNvSpPr>
                  <a:spLocks noChangeAspect="1"/>
                </p:cNvSpPr>
                <p:nvPr/>
              </p:nvSpPr>
              <p:spPr>
                <a:xfrm>
                  <a:off x="8284851" y="2457810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28" name="Oval 127"/>
                <p:cNvSpPr>
                  <a:spLocks noChangeAspect="1"/>
                </p:cNvSpPr>
                <p:nvPr/>
              </p:nvSpPr>
              <p:spPr>
                <a:xfrm>
                  <a:off x="8284851" y="5290086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29" name="Oval 128"/>
                <p:cNvSpPr>
                  <a:spLocks noChangeAspect="1"/>
                </p:cNvSpPr>
                <p:nvPr/>
              </p:nvSpPr>
              <p:spPr>
                <a:xfrm>
                  <a:off x="8284851" y="3793396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30" name="Oval 129"/>
                <p:cNvSpPr>
                  <a:spLocks noChangeAspect="1"/>
                </p:cNvSpPr>
                <p:nvPr/>
              </p:nvSpPr>
              <p:spPr>
                <a:xfrm>
                  <a:off x="8284851" y="3125716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31" name="Oval 130"/>
                <p:cNvSpPr>
                  <a:spLocks noChangeAspect="1"/>
                </p:cNvSpPr>
                <p:nvPr/>
              </p:nvSpPr>
              <p:spPr>
                <a:xfrm>
                  <a:off x="8502502" y="4461301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32" name="Oval 131"/>
                <p:cNvSpPr>
                  <a:spLocks noChangeAspect="1"/>
                </p:cNvSpPr>
                <p:nvPr/>
              </p:nvSpPr>
              <p:spPr>
                <a:xfrm>
                  <a:off x="8502502" y="4744688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33" name="Oval 132"/>
                <p:cNvSpPr>
                  <a:spLocks noChangeAspect="1"/>
                </p:cNvSpPr>
                <p:nvPr/>
              </p:nvSpPr>
              <p:spPr>
                <a:xfrm>
                  <a:off x="8502502" y="5057483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cxnSp>
              <p:nvCxnSpPr>
                <p:cNvPr id="134" name="Straight Connector 133"/>
                <p:cNvCxnSpPr>
                  <a:stCxn id="90" idx="6"/>
                  <a:endCxn id="127" idx="2"/>
                </p:cNvCxnSpPr>
                <p:nvPr/>
              </p:nvCxnSpPr>
              <p:spPr>
                <a:xfrm flipV="1">
                  <a:off x="6400979" y="2730743"/>
                  <a:ext cx="1883872" cy="23386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>
                  <a:stCxn id="93" idx="6"/>
                  <a:endCxn id="130" idx="2"/>
                </p:cNvCxnSpPr>
                <p:nvPr/>
              </p:nvCxnSpPr>
              <p:spPr>
                <a:xfrm flipV="1">
                  <a:off x="6400979" y="3398648"/>
                  <a:ext cx="1883872" cy="23386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91" idx="6"/>
                  <a:endCxn id="128" idx="2"/>
                </p:cNvCxnSpPr>
                <p:nvPr/>
              </p:nvCxnSpPr>
              <p:spPr>
                <a:xfrm flipV="1">
                  <a:off x="6400979" y="5563019"/>
                  <a:ext cx="1883872" cy="23386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>
                  <a:stCxn id="91" idx="6"/>
                  <a:endCxn id="129" idx="2"/>
                </p:cNvCxnSpPr>
                <p:nvPr/>
              </p:nvCxnSpPr>
              <p:spPr>
                <a:xfrm flipV="1">
                  <a:off x="6400979" y="4066328"/>
                  <a:ext cx="1883872" cy="173055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91" idx="6"/>
                  <a:endCxn id="130" idx="2"/>
                </p:cNvCxnSpPr>
                <p:nvPr/>
              </p:nvCxnSpPr>
              <p:spPr>
                <a:xfrm flipV="1">
                  <a:off x="6400979" y="3398648"/>
                  <a:ext cx="1883872" cy="239823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91" idx="6"/>
                  <a:endCxn id="127" idx="2"/>
                </p:cNvCxnSpPr>
                <p:nvPr/>
              </p:nvCxnSpPr>
              <p:spPr>
                <a:xfrm flipV="1">
                  <a:off x="6400979" y="2730743"/>
                  <a:ext cx="1883872" cy="306614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>
                  <a:stCxn id="97" idx="6"/>
                  <a:endCxn id="127" idx="2"/>
                </p:cNvCxnSpPr>
                <p:nvPr/>
              </p:nvCxnSpPr>
              <p:spPr>
                <a:xfrm>
                  <a:off x="6409949" y="2296706"/>
                  <a:ext cx="1874902" cy="434037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>
                  <a:stCxn id="97" idx="6"/>
                  <a:endCxn id="130" idx="2"/>
                </p:cNvCxnSpPr>
                <p:nvPr/>
              </p:nvCxnSpPr>
              <p:spPr>
                <a:xfrm>
                  <a:off x="6409949" y="2296706"/>
                  <a:ext cx="1874902" cy="110194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97" idx="6"/>
                  <a:endCxn id="129" idx="2"/>
                </p:cNvCxnSpPr>
                <p:nvPr/>
              </p:nvCxnSpPr>
              <p:spPr>
                <a:xfrm>
                  <a:off x="6409949" y="2296706"/>
                  <a:ext cx="1874902" cy="176962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>
                  <a:stCxn id="90" idx="6"/>
                  <a:endCxn id="128" idx="2"/>
                </p:cNvCxnSpPr>
                <p:nvPr/>
              </p:nvCxnSpPr>
              <p:spPr>
                <a:xfrm>
                  <a:off x="6400979" y="2964611"/>
                  <a:ext cx="1883872" cy="259840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90" idx="6"/>
                  <a:endCxn id="130" idx="2"/>
                </p:cNvCxnSpPr>
                <p:nvPr/>
              </p:nvCxnSpPr>
              <p:spPr>
                <a:xfrm>
                  <a:off x="6400979" y="2964611"/>
                  <a:ext cx="1883872" cy="434037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>
                  <a:stCxn id="93" idx="6"/>
                  <a:endCxn id="129" idx="2"/>
                </p:cNvCxnSpPr>
                <p:nvPr/>
              </p:nvCxnSpPr>
              <p:spPr>
                <a:xfrm>
                  <a:off x="6400979" y="3632517"/>
                  <a:ext cx="1883872" cy="43381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93" idx="6"/>
                  <a:endCxn id="127" idx="2"/>
                </p:cNvCxnSpPr>
                <p:nvPr/>
              </p:nvCxnSpPr>
              <p:spPr>
                <a:xfrm flipV="1">
                  <a:off x="6400979" y="2730743"/>
                  <a:ext cx="1883872" cy="90177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93" idx="6"/>
                  <a:endCxn id="128" idx="2"/>
                </p:cNvCxnSpPr>
                <p:nvPr/>
              </p:nvCxnSpPr>
              <p:spPr>
                <a:xfrm>
                  <a:off x="6400979" y="3632517"/>
                  <a:ext cx="1883872" cy="193050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97" idx="6"/>
                  <a:endCxn id="128" idx="2"/>
                </p:cNvCxnSpPr>
                <p:nvPr/>
              </p:nvCxnSpPr>
              <p:spPr>
                <a:xfrm>
                  <a:off x="6409949" y="2296706"/>
                  <a:ext cx="1874902" cy="326631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92" idx="6"/>
                  <a:endCxn id="129" idx="2"/>
                </p:cNvCxnSpPr>
                <p:nvPr/>
              </p:nvCxnSpPr>
              <p:spPr>
                <a:xfrm flipV="1">
                  <a:off x="6400979" y="4066328"/>
                  <a:ext cx="1883872" cy="23386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92" idx="6"/>
                  <a:endCxn id="130" idx="2"/>
                </p:cNvCxnSpPr>
                <p:nvPr/>
              </p:nvCxnSpPr>
              <p:spPr>
                <a:xfrm flipV="1">
                  <a:off x="6400979" y="3398648"/>
                  <a:ext cx="1883872" cy="90154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>
                  <a:stCxn id="92" idx="6"/>
                  <a:endCxn id="127" idx="2"/>
                </p:cNvCxnSpPr>
                <p:nvPr/>
              </p:nvCxnSpPr>
              <p:spPr>
                <a:xfrm flipV="1">
                  <a:off x="6400979" y="2730743"/>
                  <a:ext cx="1883872" cy="156945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>
                  <a:stCxn id="92" idx="6"/>
                  <a:endCxn id="128" idx="2"/>
                </p:cNvCxnSpPr>
                <p:nvPr/>
              </p:nvCxnSpPr>
              <p:spPr>
                <a:xfrm>
                  <a:off x="6400979" y="4300197"/>
                  <a:ext cx="1883872" cy="126282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90" idx="6"/>
                  <a:endCxn id="129" idx="2"/>
                </p:cNvCxnSpPr>
                <p:nvPr/>
              </p:nvCxnSpPr>
              <p:spPr>
                <a:xfrm>
                  <a:off x="6400979" y="2964611"/>
                  <a:ext cx="1883872" cy="1101717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6354750" y="5615141"/>
                <a:ext cx="922674" cy="424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Input</a:t>
                </a:r>
                <a:r>
                  <a:rPr lang="en-US" sz="1200" b="1" dirty="0">
                    <a:solidFill>
                      <a:srgbClr val="009999"/>
                    </a:solidFill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Layer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468444" y="5615173"/>
                <a:ext cx="1053820" cy="424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Hidden</a:t>
                </a:r>
                <a:r>
                  <a:rPr lang="en-US" sz="1200" b="1" dirty="0">
                    <a:solidFill>
                      <a:srgbClr val="009999"/>
                    </a:solidFill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Layer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788051" y="5615141"/>
                <a:ext cx="1314028" cy="407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Output</a:t>
                </a:r>
                <a:r>
                  <a:rPr lang="en-US" sz="1200" b="1" dirty="0">
                    <a:solidFill>
                      <a:srgbClr val="009999"/>
                    </a:solidFill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Layer</a:t>
                </a:r>
              </a:p>
            </p:txBody>
          </p:sp>
          <p:cxnSp>
            <p:nvCxnSpPr>
              <p:cNvPr id="52" name="Straight Arrow Connector 51"/>
              <p:cNvCxnSpPr>
                <a:endCxn id="88" idx="2"/>
              </p:cNvCxnSpPr>
              <p:nvPr/>
            </p:nvCxnSpPr>
            <p:spPr>
              <a:xfrm flipV="1">
                <a:off x="6378796" y="1791354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endCxn id="89" idx="2"/>
              </p:cNvCxnSpPr>
              <p:nvPr/>
            </p:nvCxnSpPr>
            <p:spPr>
              <a:xfrm>
                <a:off x="6373590" y="2370250"/>
                <a:ext cx="388016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6386571" y="3486241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6386571" y="2949145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6390975" y="4099341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6386571" y="5413884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5605666" y="1589447"/>
                <a:ext cx="647204" cy="384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Word[0]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601911" y="2202865"/>
                <a:ext cx="647204" cy="384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Word[1]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599622" y="2781662"/>
                <a:ext cx="647204" cy="384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Word[2]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599622" y="3360560"/>
                <a:ext cx="647204" cy="384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Word[3]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599622" y="3930062"/>
                <a:ext cx="647204" cy="384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Word[4]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604063" y="5212502"/>
                <a:ext cx="647204" cy="384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Word[n]</a:t>
                </a: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>
              <a:off x="5370095" y="6061757"/>
              <a:ext cx="4071399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370094" y="6097473"/>
              <a:ext cx="4071399" cy="1216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chemeClr val="bg1"/>
                  </a:solidFill>
                </a:rPr>
                <a:t>One Embedding</a:t>
              </a:r>
              <a:r>
                <a:rPr lang="en-CA" sz="1600" dirty="0"/>
                <a:t> </a:t>
              </a:r>
              <a:r>
                <a:rPr lang="en-CA" sz="1600" dirty="0">
                  <a:solidFill>
                    <a:schemeClr val="bg1"/>
                  </a:solidFill>
                </a:rPr>
                <a:t>Layer + two LSTM layers + two Dense layers with Relu</a:t>
              </a:r>
            </a:p>
            <a:p>
              <a:endParaRPr lang="en-US" sz="1600" b="1" dirty="0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10099166" y="6061757"/>
              <a:ext cx="1434688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195764" y="6203167"/>
              <a:ext cx="1324085" cy="85597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SoftMax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Classification</a:t>
              </a:r>
            </a:p>
          </p:txBody>
        </p:sp>
      </p:grpSp>
      <p:sp>
        <p:nvSpPr>
          <p:cNvPr id="154" name="Rounded Rectangle 153"/>
          <p:cNvSpPr/>
          <p:nvPr/>
        </p:nvSpPr>
        <p:spPr>
          <a:xfrm>
            <a:off x="8268587" y="4423420"/>
            <a:ext cx="875413" cy="72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12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82;p31">
            <a:extLst>
              <a:ext uri="{FF2B5EF4-FFF2-40B4-BE49-F238E27FC236}">
                <a16:creationId xmlns:a16="http://schemas.microsoft.com/office/drawing/2014/main" id="{CEED4C6E-F952-489A-A766-8E282B12F88E}"/>
              </a:ext>
            </a:extLst>
          </p:cNvPr>
          <p:cNvSpPr txBox="1">
            <a:spLocks/>
          </p:cNvSpPr>
          <p:nvPr/>
        </p:nvSpPr>
        <p:spPr>
          <a:xfrm>
            <a:off x="929364" y="809145"/>
            <a:ext cx="7525690" cy="2387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</a:pPr>
            <a:endParaRPr lang="en-US" sz="1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" name="Google Shape;406;p32">
            <a:extLst>
              <a:ext uri="{FF2B5EF4-FFF2-40B4-BE49-F238E27FC236}">
                <a16:creationId xmlns:a16="http://schemas.microsoft.com/office/drawing/2014/main" id="{0D5389F2-1275-4568-9D8D-3621B9CC8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1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HOW WILL THE MODEL DO IT?</a:t>
            </a:r>
            <a:endParaRPr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C46563-C736-4C22-840D-2CF75FD319F4}"/>
              </a:ext>
            </a:extLst>
          </p:cNvPr>
          <p:cNvGrpSpPr/>
          <p:nvPr/>
        </p:nvGrpSpPr>
        <p:grpSpPr>
          <a:xfrm>
            <a:off x="253562" y="3112794"/>
            <a:ext cx="8662383" cy="1876484"/>
            <a:chOff x="253562" y="3112794"/>
            <a:chExt cx="8662383" cy="1876484"/>
          </a:xfrm>
        </p:grpSpPr>
        <p:cxnSp>
          <p:nvCxnSpPr>
            <p:cNvPr id="6" name="Google Shape;285;p30">
              <a:extLst>
                <a:ext uri="{FF2B5EF4-FFF2-40B4-BE49-F238E27FC236}">
                  <a16:creationId xmlns:a16="http://schemas.microsoft.com/office/drawing/2014/main" id="{ACB859D0-5AB2-4226-8302-BABC42EAAC1E}"/>
                </a:ext>
              </a:extLst>
            </p:cNvPr>
            <p:cNvCxnSpPr>
              <a:cxnSpLocks/>
            </p:cNvCxnSpPr>
            <p:nvPr/>
          </p:nvCxnSpPr>
          <p:spPr>
            <a:xfrm>
              <a:off x="2875382" y="3833405"/>
              <a:ext cx="748677" cy="0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1350C4-6C98-487C-917A-6A94FEA6C1D7}"/>
                </a:ext>
              </a:extLst>
            </p:cNvPr>
            <p:cNvGrpSpPr/>
            <p:nvPr/>
          </p:nvGrpSpPr>
          <p:grpSpPr>
            <a:xfrm>
              <a:off x="253562" y="3112794"/>
              <a:ext cx="8662383" cy="1876484"/>
              <a:chOff x="408354" y="2305269"/>
              <a:chExt cx="8662383" cy="1876484"/>
            </a:xfrm>
          </p:grpSpPr>
          <p:sp>
            <p:nvSpPr>
              <p:cNvPr id="8" name="Google Shape;293;p30">
                <a:extLst>
                  <a:ext uri="{FF2B5EF4-FFF2-40B4-BE49-F238E27FC236}">
                    <a16:creationId xmlns:a16="http://schemas.microsoft.com/office/drawing/2014/main" id="{FD19E904-A7EC-4DCD-A562-88B72A314594}"/>
                  </a:ext>
                </a:extLst>
              </p:cNvPr>
              <p:cNvSpPr/>
              <p:nvPr/>
            </p:nvSpPr>
            <p:spPr>
              <a:xfrm>
                <a:off x="971606" y="2305269"/>
                <a:ext cx="2300865" cy="860869"/>
              </a:xfrm>
              <a:custGeom>
                <a:avLst/>
                <a:gdLst/>
                <a:ahLst/>
                <a:cxnLst/>
                <a:rect l="l" t="t" r="r" b="b"/>
                <a:pathLst>
                  <a:path w="24053" h="8150" extrusionOk="0">
                    <a:moveTo>
                      <a:pt x="0" y="3827"/>
                    </a:moveTo>
                    <a:lnTo>
                      <a:pt x="11976" y="8150"/>
                    </a:lnTo>
                    <a:lnTo>
                      <a:pt x="24053" y="3827"/>
                    </a:lnTo>
                    <a:lnTo>
                      <a:pt x="121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" name="Google Shape;294;p30">
                <a:extLst>
                  <a:ext uri="{FF2B5EF4-FFF2-40B4-BE49-F238E27FC236}">
                    <a16:creationId xmlns:a16="http://schemas.microsoft.com/office/drawing/2014/main" id="{093032C7-E507-4A81-A248-C9A8E90A48DF}"/>
                  </a:ext>
                </a:extLst>
              </p:cNvPr>
              <p:cNvSpPr/>
              <p:nvPr/>
            </p:nvSpPr>
            <p:spPr>
              <a:xfrm>
                <a:off x="408354" y="2733005"/>
                <a:ext cx="1696987" cy="1448748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Google Shape;295;p30">
                <a:extLst>
                  <a:ext uri="{FF2B5EF4-FFF2-40B4-BE49-F238E27FC236}">
                    <a16:creationId xmlns:a16="http://schemas.microsoft.com/office/drawing/2014/main" id="{088B7748-0685-4360-95A9-076534106496}"/>
                  </a:ext>
                </a:extLst>
              </p:cNvPr>
              <p:cNvSpPr/>
              <p:nvPr/>
            </p:nvSpPr>
            <p:spPr>
              <a:xfrm flipH="1">
                <a:off x="2103977" y="2706819"/>
                <a:ext cx="1727661" cy="1474934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Google Shape;287;p30">
                <a:extLst>
                  <a:ext uri="{FF2B5EF4-FFF2-40B4-BE49-F238E27FC236}">
                    <a16:creationId xmlns:a16="http://schemas.microsoft.com/office/drawing/2014/main" id="{70643AF0-9400-4C29-AA7C-596A1ED455CD}"/>
                  </a:ext>
                </a:extLst>
              </p:cNvPr>
              <p:cNvSpPr/>
              <p:nvPr/>
            </p:nvSpPr>
            <p:spPr>
              <a:xfrm>
                <a:off x="3625509" y="2813698"/>
                <a:ext cx="436347" cy="424364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88;p30">
                <a:extLst>
                  <a:ext uri="{FF2B5EF4-FFF2-40B4-BE49-F238E27FC236}">
                    <a16:creationId xmlns:a16="http://schemas.microsoft.com/office/drawing/2014/main" id="{ED4190CD-67DC-4B19-9ECC-C5A04F2E585F}"/>
                  </a:ext>
                </a:extLst>
              </p:cNvPr>
              <p:cNvSpPr txBox="1"/>
              <p:nvPr/>
            </p:nvSpPr>
            <p:spPr>
              <a:xfrm>
                <a:off x="3608137" y="2733005"/>
                <a:ext cx="471089" cy="411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2400" b="1" dirty="0">
                    <a:solidFill>
                      <a:schemeClr val="bg1">
                        <a:lumMod val="20000"/>
                        <a:lumOff val="80000"/>
                      </a:schemeClr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1</a:t>
                </a:r>
                <a:endParaRPr sz="7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  <p:sp>
            <p:nvSpPr>
              <p:cNvPr id="13" name="Google Shape;633;p32">
                <a:extLst>
                  <a:ext uri="{FF2B5EF4-FFF2-40B4-BE49-F238E27FC236}">
                    <a16:creationId xmlns:a16="http://schemas.microsoft.com/office/drawing/2014/main" id="{890187F5-9AD4-4292-BF55-A2D07EF303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1856" y="2628190"/>
                <a:ext cx="5008881" cy="1274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18287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9pPr>
              </a:lstStyle>
              <a:p>
                <a:pPr marL="0" lvl="0" indent="0">
                  <a:lnSpc>
                    <a:spcPct val="200000"/>
                  </a:lnSpc>
                  <a:buClr>
                    <a:schemeClr val="bg1">
                      <a:lumMod val="20000"/>
                      <a:lumOff val="80000"/>
                    </a:schemeClr>
                  </a:buClr>
                  <a:buNone/>
                </a:pPr>
                <a:r>
                  <a:rPr lang="en-CA" sz="1400" b="1" dirty="0">
                    <a:solidFill>
                      <a:schemeClr val="bg1"/>
                    </a:solidFill>
                  </a:rPr>
                  <a:t>Word index  and  sequence length are entered into  embedding layer. 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26EC92-DF44-45E4-B41D-E439A2A48B49}"/>
              </a:ext>
            </a:extLst>
          </p:cNvPr>
          <p:cNvGrpSpPr/>
          <p:nvPr/>
        </p:nvGrpSpPr>
        <p:grpSpPr>
          <a:xfrm>
            <a:off x="816814" y="2323937"/>
            <a:ext cx="7704000" cy="1228208"/>
            <a:chOff x="946713" y="2451949"/>
            <a:chExt cx="7967377" cy="12701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2A8954-922C-456F-936E-7757C81D4414}"/>
                </a:ext>
              </a:extLst>
            </p:cNvPr>
            <p:cNvGrpSpPr/>
            <p:nvPr/>
          </p:nvGrpSpPr>
          <p:grpSpPr>
            <a:xfrm>
              <a:off x="2806559" y="2846401"/>
              <a:ext cx="1065096" cy="424364"/>
              <a:chOff x="4356695" y="1328355"/>
              <a:chExt cx="1065096" cy="424364"/>
            </a:xfrm>
          </p:grpSpPr>
          <p:cxnSp>
            <p:nvCxnSpPr>
              <p:cNvPr id="21" name="Google Shape;285;p30">
                <a:extLst>
                  <a:ext uri="{FF2B5EF4-FFF2-40B4-BE49-F238E27FC236}">
                    <a16:creationId xmlns:a16="http://schemas.microsoft.com/office/drawing/2014/main" id="{0C306535-C254-49EC-99FE-2DBD04091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695" y="1536389"/>
                <a:ext cx="774272" cy="0"/>
              </a:xfrm>
              <a:prstGeom prst="straightConnector1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22" name="Google Shape;287;p30">
                <a:extLst>
                  <a:ext uri="{FF2B5EF4-FFF2-40B4-BE49-F238E27FC236}">
                    <a16:creationId xmlns:a16="http://schemas.microsoft.com/office/drawing/2014/main" id="{6D3B3322-051B-40C0-91C6-37029691B185}"/>
                  </a:ext>
                </a:extLst>
              </p:cNvPr>
              <p:cNvSpPr/>
              <p:nvPr/>
            </p:nvSpPr>
            <p:spPr>
              <a:xfrm>
                <a:off x="4985444" y="1328355"/>
                <a:ext cx="436347" cy="424364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288;p30">
              <a:extLst>
                <a:ext uri="{FF2B5EF4-FFF2-40B4-BE49-F238E27FC236}">
                  <a16:creationId xmlns:a16="http://schemas.microsoft.com/office/drawing/2014/main" id="{F3B42B12-DB82-42A4-9142-4FFCEF1D9F10}"/>
                </a:ext>
              </a:extLst>
            </p:cNvPr>
            <p:cNvSpPr txBox="1"/>
            <p:nvPr/>
          </p:nvSpPr>
          <p:spPr>
            <a:xfrm>
              <a:off x="3417343" y="2774945"/>
              <a:ext cx="471089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7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7" name="Google Shape;293;p30">
              <a:extLst>
                <a:ext uri="{FF2B5EF4-FFF2-40B4-BE49-F238E27FC236}">
                  <a16:creationId xmlns:a16="http://schemas.microsoft.com/office/drawing/2014/main" id="{ACFF3843-0310-4626-AE08-C6039188CCFC}"/>
                </a:ext>
              </a:extLst>
            </p:cNvPr>
            <p:cNvSpPr/>
            <p:nvPr/>
          </p:nvSpPr>
          <p:spPr>
            <a:xfrm>
              <a:off x="1337985" y="2451949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Google Shape;294;p30">
              <a:extLst>
                <a:ext uri="{FF2B5EF4-FFF2-40B4-BE49-F238E27FC236}">
                  <a16:creationId xmlns:a16="http://schemas.microsoft.com/office/drawing/2014/main" id="{F376A528-EB3A-4E66-A791-34DBE4CC2AC4}"/>
                </a:ext>
              </a:extLst>
            </p:cNvPr>
            <p:cNvSpPr/>
            <p:nvPr/>
          </p:nvSpPr>
          <p:spPr>
            <a:xfrm>
              <a:off x="946713" y="2733005"/>
              <a:ext cx="1158628" cy="989141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Google Shape;295;p30">
              <a:extLst>
                <a:ext uri="{FF2B5EF4-FFF2-40B4-BE49-F238E27FC236}">
                  <a16:creationId xmlns:a16="http://schemas.microsoft.com/office/drawing/2014/main" id="{E9A4A741-5BD6-4320-B0A6-2FDA0CC25F7A}"/>
                </a:ext>
              </a:extLst>
            </p:cNvPr>
            <p:cNvSpPr/>
            <p:nvPr/>
          </p:nvSpPr>
          <p:spPr>
            <a:xfrm flipH="1">
              <a:off x="2103978" y="2706820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Google Shape;633;p32">
              <a:extLst>
                <a:ext uri="{FF2B5EF4-FFF2-40B4-BE49-F238E27FC236}">
                  <a16:creationId xmlns:a16="http://schemas.microsoft.com/office/drawing/2014/main" id="{71DB09B1-0420-47B8-97A3-BDCDF74EE804}"/>
                </a:ext>
              </a:extLst>
            </p:cNvPr>
            <p:cNvSpPr txBox="1">
              <a:spLocks/>
            </p:cNvSpPr>
            <p:nvPr/>
          </p:nvSpPr>
          <p:spPr>
            <a:xfrm>
              <a:off x="3905209" y="2606632"/>
              <a:ext cx="5008881" cy="1033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lvl="0" indent="0">
                <a:spcAft>
                  <a:spcPts val="1600"/>
                </a:spcAft>
                <a:buNone/>
              </a:pPr>
              <a:r>
                <a:rPr lang="en-CA" sz="1600" dirty="0">
                  <a:solidFill>
                    <a:schemeClr val="bg1"/>
                  </a:solidFill>
                </a:rPr>
                <a:t>The output of the embedding layer is then taken by the two LSTM layers.</a:t>
              </a:r>
              <a:endPara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108D20-0AB9-4905-86E2-3F52A44E93D6}"/>
              </a:ext>
            </a:extLst>
          </p:cNvPr>
          <p:cNvGrpSpPr/>
          <p:nvPr/>
        </p:nvGrpSpPr>
        <p:grpSpPr>
          <a:xfrm>
            <a:off x="1322870" y="1608022"/>
            <a:ext cx="7556633" cy="872527"/>
            <a:chOff x="1383696" y="1832381"/>
            <a:chExt cx="7416196" cy="87252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671E950-85F7-4D71-9519-E25A1AD2148C}"/>
                </a:ext>
              </a:extLst>
            </p:cNvPr>
            <p:cNvGrpSpPr/>
            <p:nvPr/>
          </p:nvGrpSpPr>
          <p:grpSpPr>
            <a:xfrm>
              <a:off x="2320053" y="1985165"/>
              <a:ext cx="1082466" cy="572700"/>
              <a:chOff x="4837233" y="1146728"/>
              <a:chExt cx="1082466" cy="5727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ACBBE6D-E5C7-499C-9A07-B14F9EF952B0}"/>
                  </a:ext>
                </a:extLst>
              </p:cNvPr>
              <p:cNvGrpSpPr/>
              <p:nvPr/>
            </p:nvGrpSpPr>
            <p:grpSpPr>
              <a:xfrm>
                <a:off x="4837233" y="1217251"/>
                <a:ext cx="1065096" cy="424364"/>
                <a:chOff x="4356695" y="1328355"/>
                <a:chExt cx="1065096" cy="424364"/>
              </a:xfrm>
            </p:grpSpPr>
            <p:cxnSp>
              <p:nvCxnSpPr>
                <p:cNvPr id="32" name="Google Shape;285;p30">
                  <a:extLst>
                    <a:ext uri="{FF2B5EF4-FFF2-40B4-BE49-F238E27FC236}">
                      <a16:creationId xmlns:a16="http://schemas.microsoft.com/office/drawing/2014/main" id="{62AF5A69-D7FF-4017-AB68-E0D0D302A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6695" y="1536389"/>
                  <a:ext cx="774272" cy="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33" name="Google Shape;287;p30">
                  <a:extLst>
                    <a:ext uri="{FF2B5EF4-FFF2-40B4-BE49-F238E27FC236}">
                      <a16:creationId xmlns:a16="http://schemas.microsoft.com/office/drawing/2014/main" id="{BE6D5B19-6FB7-4ADE-A068-811C6F59774F}"/>
                    </a:ext>
                  </a:extLst>
                </p:cNvPr>
                <p:cNvSpPr/>
                <p:nvPr/>
              </p:nvSpPr>
              <p:spPr>
                <a:xfrm>
                  <a:off x="4985444" y="1328355"/>
                  <a:ext cx="436347" cy="424364"/>
                </a:xfrm>
                <a:prstGeom prst="ellipse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" name="Google Shape;288;p30">
                <a:extLst>
                  <a:ext uri="{FF2B5EF4-FFF2-40B4-BE49-F238E27FC236}">
                    <a16:creationId xmlns:a16="http://schemas.microsoft.com/office/drawing/2014/main" id="{8673106A-78CF-4AC8-9754-A26E2A57F026}"/>
                  </a:ext>
                </a:extLst>
              </p:cNvPr>
              <p:cNvSpPr txBox="1"/>
              <p:nvPr/>
            </p:nvSpPr>
            <p:spPr>
              <a:xfrm>
                <a:off x="5448610" y="1146728"/>
                <a:ext cx="471089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2400" b="1" dirty="0">
                    <a:solidFill>
                      <a:schemeClr val="bg1">
                        <a:lumMod val="20000"/>
                        <a:lumOff val="80000"/>
                      </a:schemeClr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3</a:t>
                </a:r>
                <a:endParaRPr sz="7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sp>
          <p:nvSpPr>
            <p:cNvPr id="25" name="Google Shape;633;p32">
              <a:extLst>
                <a:ext uri="{FF2B5EF4-FFF2-40B4-BE49-F238E27FC236}">
                  <a16:creationId xmlns:a16="http://schemas.microsoft.com/office/drawing/2014/main" id="{55BE73F6-69D2-4504-B8BB-7E6CE39ECEDA}"/>
                </a:ext>
              </a:extLst>
            </p:cNvPr>
            <p:cNvSpPr txBox="1">
              <a:spLocks/>
            </p:cNvSpPr>
            <p:nvPr/>
          </p:nvSpPr>
          <p:spPr>
            <a:xfrm>
              <a:off x="3491626" y="1832381"/>
              <a:ext cx="5308266" cy="738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lnSpc>
                  <a:spcPct val="200000"/>
                </a:lnSpc>
                <a:buClr>
                  <a:schemeClr val="bg1">
                    <a:lumMod val="20000"/>
                    <a:lumOff val="80000"/>
                  </a:schemeClr>
                </a:buClr>
                <a:buNone/>
              </a:pPr>
              <a:r>
                <a:rPr lang="en-CA" sz="1600" dirty="0">
                  <a:solidFill>
                    <a:schemeClr val="bg1"/>
                  </a:solidFill>
                </a:rPr>
                <a:t>The output of the LSTM was sent to two dense layers.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EDADF9-AC1F-4451-BEEF-8517697FCF51}"/>
                </a:ext>
              </a:extLst>
            </p:cNvPr>
            <p:cNvGrpSpPr/>
            <p:nvPr/>
          </p:nvGrpSpPr>
          <p:grpSpPr>
            <a:xfrm>
              <a:off x="1383696" y="1935412"/>
              <a:ext cx="1422863" cy="769496"/>
              <a:chOff x="3506877" y="1941413"/>
              <a:chExt cx="1422863" cy="769496"/>
            </a:xfrm>
          </p:grpSpPr>
          <p:sp>
            <p:nvSpPr>
              <p:cNvPr id="27" name="Google Shape;294;p30">
                <a:extLst>
                  <a:ext uri="{FF2B5EF4-FFF2-40B4-BE49-F238E27FC236}">
                    <a16:creationId xmlns:a16="http://schemas.microsoft.com/office/drawing/2014/main" id="{85FF4B7E-5FF9-424F-8249-ED00A26F5B4C}"/>
                  </a:ext>
                </a:extLst>
              </p:cNvPr>
              <p:cNvSpPr/>
              <p:nvPr/>
            </p:nvSpPr>
            <p:spPr>
              <a:xfrm>
                <a:off x="3506877" y="2107005"/>
                <a:ext cx="707382" cy="603904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Google Shape;293;p30">
                <a:extLst>
                  <a:ext uri="{FF2B5EF4-FFF2-40B4-BE49-F238E27FC236}">
                    <a16:creationId xmlns:a16="http://schemas.microsoft.com/office/drawing/2014/main" id="{70085972-AA14-469D-A436-882CEFC392EE}"/>
                  </a:ext>
                </a:extLst>
              </p:cNvPr>
              <p:cNvSpPr/>
              <p:nvPr/>
            </p:nvSpPr>
            <p:spPr>
              <a:xfrm>
                <a:off x="3755571" y="1941413"/>
                <a:ext cx="927808" cy="347140"/>
              </a:xfrm>
              <a:custGeom>
                <a:avLst/>
                <a:gdLst/>
                <a:ahLst/>
                <a:cxnLst/>
                <a:rect l="l" t="t" r="r" b="b"/>
                <a:pathLst>
                  <a:path w="24053" h="8150" extrusionOk="0">
                    <a:moveTo>
                      <a:pt x="0" y="3827"/>
                    </a:moveTo>
                    <a:lnTo>
                      <a:pt x="11976" y="8150"/>
                    </a:lnTo>
                    <a:lnTo>
                      <a:pt x="24053" y="3827"/>
                    </a:lnTo>
                    <a:lnTo>
                      <a:pt x="121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9" name="Google Shape;295;p30">
                <a:extLst>
                  <a:ext uri="{FF2B5EF4-FFF2-40B4-BE49-F238E27FC236}">
                    <a16:creationId xmlns:a16="http://schemas.microsoft.com/office/drawing/2014/main" id="{19C5E061-2F48-4727-AC88-AC6DEFFD0EE9}"/>
                  </a:ext>
                </a:extLst>
              </p:cNvPr>
              <p:cNvSpPr/>
              <p:nvPr/>
            </p:nvSpPr>
            <p:spPr>
              <a:xfrm flipH="1">
                <a:off x="4214259" y="2100091"/>
                <a:ext cx="715481" cy="610818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8EA53F-27BD-4DA4-9D4D-3C60D31EEDC7}"/>
              </a:ext>
            </a:extLst>
          </p:cNvPr>
          <p:cNvGrpSpPr/>
          <p:nvPr/>
        </p:nvGrpSpPr>
        <p:grpSpPr>
          <a:xfrm>
            <a:off x="1518604" y="1033189"/>
            <a:ext cx="7688924" cy="753462"/>
            <a:chOff x="1693784" y="1162004"/>
            <a:chExt cx="7688924" cy="75346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B1425A3-DC39-4C86-87A5-9A70D5B92C12}"/>
                </a:ext>
              </a:extLst>
            </p:cNvPr>
            <p:cNvGrpSpPr/>
            <p:nvPr/>
          </p:nvGrpSpPr>
          <p:grpSpPr>
            <a:xfrm>
              <a:off x="2013006" y="1211821"/>
              <a:ext cx="1073608" cy="572700"/>
              <a:chOff x="4837233" y="1134642"/>
              <a:chExt cx="1073608" cy="5727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18195EF-B920-42F4-94C7-8A94377D3C49}"/>
                  </a:ext>
                </a:extLst>
              </p:cNvPr>
              <p:cNvGrpSpPr/>
              <p:nvPr/>
            </p:nvGrpSpPr>
            <p:grpSpPr>
              <a:xfrm>
                <a:off x="4837233" y="1217251"/>
                <a:ext cx="1065096" cy="424364"/>
                <a:chOff x="4356695" y="1328355"/>
                <a:chExt cx="1065096" cy="424364"/>
              </a:xfrm>
            </p:grpSpPr>
            <p:cxnSp>
              <p:nvCxnSpPr>
                <p:cNvPr id="42" name="Google Shape;285;p30">
                  <a:extLst>
                    <a:ext uri="{FF2B5EF4-FFF2-40B4-BE49-F238E27FC236}">
                      <a16:creationId xmlns:a16="http://schemas.microsoft.com/office/drawing/2014/main" id="{15149823-9DD0-4A2D-A0B1-4AAA80B7C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6695" y="1536389"/>
                  <a:ext cx="774272" cy="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43" name="Google Shape;287;p30">
                  <a:extLst>
                    <a:ext uri="{FF2B5EF4-FFF2-40B4-BE49-F238E27FC236}">
                      <a16:creationId xmlns:a16="http://schemas.microsoft.com/office/drawing/2014/main" id="{20F003DD-0F8F-4CAD-9576-8CD4FF3E8105}"/>
                    </a:ext>
                  </a:extLst>
                </p:cNvPr>
                <p:cNvSpPr/>
                <p:nvPr/>
              </p:nvSpPr>
              <p:spPr>
                <a:xfrm>
                  <a:off x="4985444" y="1328355"/>
                  <a:ext cx="436347" cy="424364"/>
                </a:xfrm>
                <a:prstGeom prst="ellipse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" name="Google Shape;288;p30">
                <a:extLst>
                  <a:ext uri="{FF2B5EF4-FFF2-40B4-BE49-F238E27FC236}">
                    <a16:creationId xmlns:a16="http://schemas.microsoft.com/office/drawing/2014/main" id="{D743054B-4A5B-403A-AF97-DFC6EDACC5BA}"/>
                  </a:ext>
                </a:extLst>
              </p:cNvPr>
              <p:cNvSpPr txBox="1"/>
              <p:nvPr/>
            </p:nvSpPr>
            <p:spPr>
              <a:xfrm>
                <a:off x="5439752" y="1134642"/>
                <a:ext cx="471089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2400" b="1" dirty="0">
                    <a:solidFill>
                      <a:schemeClr val="bg1">
                        <a:lumMod val="20000"/>
                        <a:lumOff val="80000"/>
                      </a:schemeClr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4</a:t>
                </a:r>
                <a:endParaRPr sz="7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F22EF63-ACF4-484F-A491-59B9ECCBF74E}"/>
                </a:ext>
              </a:extLst>
            </p:cNvPr>
            <p:cNvGrpSpPr/>
            <p:nvPr/>
          </p:nvGrpSpPr>
          <p:grpSpPr>
            <a:xfrm>
              <a:off x="1693784" y="1205019"/>
              <a:ext cx="820388" cy="710447"/>
              <a:chOff x="1693784" y="1205019"/>
              <a:chExt cx="820388" cy="710447"/>
            </a:xfrm>
          </p:grpSpPr>
          <p:sp>
            <p:nvSpPr>
              <p:cNvPr id="38" name="Google Shape;296;p30">
                <a:extLst>
                  <a:ext uri="{FF2B5EF4-FFF2-40B4-BE49-F238E27FC236}">
                    <a16:creationId xmlns:a16="http://schemas.microsoft.com/office/drawing/2014/main" id="{F625A206-6B4B-4849-8EB8-F22088BCD6BD}"/>
                  </a:ext>
                </a:extLst>
              </p:cNvPr>
              <p:cNvSpPr/>
              <p:nvPr/>
            </p:nvSpPr>
            <p:spPr>
              <a:xfrm>
                <a:off x="1693784" y="1205019"/>
                <a:ext cx="410194" cy="710447"/>
              </a:xfrm>
              <a:custGeom>
                <a:avLst/>
                <a:gdLst/>
                <a:ahLst/>
                <a:cxnLst/>
                <a:rect l="l" t="t" r="r" b="b"/>
                <a:pathLst>
                  <a:path w="10635" h="16697" extrusionOk="0">
                    <a:moveTo>
                      <a:pt x="10635" y="0"/>
                    </a:moveTo>
                    <a:lnTo>
                      <a:pt x="0" y="12722"/>
                    </a:lnTo>
                    <a:lnTo>
                      <a:pt x="10635" y="16697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Google Shape;297;p30">
                <a:extLst>
                  <a:ext uri="{FF2B5EF4-FFF2-40B4-BE49-F238E27FC236}">
                    <a16:creationId xmlns:a16="http://schemas.microsoft.com/office/drawing/2014/main" id="{80F573FA-40EE-4CF1-B950-709BED54A25A}"/>
                  </a:ext>
                </a:extLst>
              </p:cNvPr>
              <p:cNvSpPr/>
              <p:nvPr/>
            </p:nvSpPr>
            <p:spPr>
              <a:xfrm flipH="1">
                <a:off x="2103978" y="1205019"/>
                <a:ext cx="410194" cy="710446"/>
              </a:xfrm>
              <a:custGeom>
                <a:avLst/>
                <a:gdLst/>
                <a:ahLst/>
                <a:cxnLst/>
                <a:rect l="l" t="t" r="r" b="b"/>
                <a:pathLst>
                  <a:path w="10635" h="16697" extrusionOk="0">
                    <a:moveTo>
                      <a:pt x="10635" y="0"/>
                    </a:moveTo>
                    <a:lnTo>
                      <a:pt x="0" y="12722"/>
                    </a:lnTo>
                    <a:lnTo>
                      <a:pt x="10635" y="16697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7" name="Google Shape;633;p32">
              <a:extLst>
                <a:ext uri="{FF2B5EF4-FFF2-40B4-BE49-F238E27FC236}">
                  <a16:creationId xmlns:a16="http://schemas.microsoft.com/office/drawing/2014/main" id="{CF436A52-1B04-40A0-9158-74A66BA69D4C}"/>
                </a:ext>
              </a:extLst>
            </p:cNvPr>
            <p:cNvSpPr txBox="1">
              <a:spLocks/>
            </p:cNvSpPr>
            <p:nvPr/>
          </p:nvSpPr>
          <p:spPr>
            <a:xfrm>
              <a:off x="3165976" y="1162004"/>
              <a:ext cx="6216732" cy="610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600"/>
                </a:spcAft>
                <a:buNone/>
              </a:pPr>
              <a:r>
                <a:rPr lang="en-CA" sz="1600" b="1" dirty="0">
                  <a:solidFill>
                    <a:schemeClr val="bg1"/>
                  </a:solidFill>
                </a:rPr>
                <a:t>Upon adding hyper parameters, lyrics is obtained.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13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9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xfrm>
            <a:off x="763054" y="6651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  <a:ea typeface="Adobe Gothic Std B" panose="020B0800000000000000" pitchFamily="34" charset="-128"/>
              </a:rPr>
              <a:t>R</a:t>
            </a:r>
            <a:r>
              <a:rPr lang="en-US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esults</a:t>
            </a:r>
          </a:p>
        </p:txBody>
      </p:sp>
      <p:sp>
        <p:nvSpPr>
          <p:cNvPr id="156" name="Google Shape;1297;p91"/>
          <p:cNvSpPr txBox="1">
            <a:spLocks noGrp="1"/>
          </p:cNvSpPr>
          <p:nvPr>
            <p:ph type="subTitle" idx="1"/>
          </p:nvPr>
        </p:nvSpPr>
        <p:spPr>
          <a:xfrm>
            <a:off x="983672" y="1216661"/>
            <a:ext cx="7125018" cy="1997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r>
              <a:rPr lang="en-CA" sz="2000" b="1" dirty="0">
                <a:solidFill>
                  <a:schemeClr val="accent3"/>
                </a:solidFill>
              </a:rPr>
              <a:t>H</a:t>
            </a:r>
            <a:r>
              <a:rPr lang="en-CA" sz="2000" b="1" dirty="0"/>
              <a:t>yper</a:t>
            </a:r>
            <a:r>
              <a:rPr lang="en-CA" sz="2000" b="1" dirty="0">
                <a:solidFill>
                  <a:schemeClr val="accent3"/>
                </a:solidFill>
              </a:rPr>
              <a:t>p</a:t>
            </a:r>
            <a:r>
              <a:rPr lang="en-CA" sz="2000" b="1" dirty="0"/>
              <a:t>arameters :</a:t>
            </a:r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Activation</a:t>
            </a:r>
            <a:r>
              <a:rPr lang="en-CA" sz="2000" dirty="0"/>
              <a:t> : Relu and softmax</a:t>
            </a:r>
            <a:endParaRPr lang="en-CA" sz="2000" b="1" dirty="0"/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Different epochs </a:t>
            </a:r>
            <a:r>
              <a:rPr lang="en-CA" sz="2000" dirty="0"/>
              <a:t>: for each five models</a:t>
            </a:r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Batch size : </a:t>
            </a:r>
            <a:r>
              <a:rPr lang="en-CA" sz="2000" dirty="0"/>
              <a:t>128</a:t>
            </a:r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optimization</a:t>
            </a:r>
            <a:r>
              <a:rPr lang="en-CA" sz="2000" dirty="0"/>
              <a:t> algorithm : Adam</a:t>
            </a:r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loss function </a:t>
            </a:r>
            <a:r>
              <a:rPr lang="en-CA" sz="2000" dirty="0"/>
              <a:t>: categorical crossentropy</a:t>
            </a:r>
          </a:p>
          <a:p>
            <a:pPr marL="342900">
              <a:buFont typeface="Wingdings" panose="05000000000000000000" pitchFamily="2" charset="2"/>
              <a:buChar char="v"/>
            </a:pPr>
            <a:endParaRPr lang="en-CA" sz="2000" dirty="0"/>
          </a:p>
          <a:p>
            <a:pPr marL="0" indent="0"/>
            <a:endParaRPr lang="en-CA" sz="2000" b="1" dirty="0"/>
          </a:p>
          <a:p>
            <a:pPr marL="0" indent="0"/>
            <a:endParaRPr lang="en-CA" sz="2000" b="1" dirty="0"/>
          </a:p>
          <a:p>
            <a:pPr marL="342900">
              <a:buFont typeface="Wingdings" panose="05000000000000000000" pitchFamily="2" charset="2"/>
              <a:buChar char="v"/>
            </a:pPr>
            <a:endParaRPr lang="en-CA" sz="2000" b="1" dirty="0"/>
          </a:p>
          <a:p>
            <a:pPr marL="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0" lvl="0" indent="0" algn="l"/>
            <a:endParaRPr sz="2000" dirty="0">
              <a:latin typeface="+mj-lt"/>
            </a:endParaRPr>
          </a:p>
        </p:txBody>
      </p:sp>
      <p:cxnSp>
        <p:nvCxnSpPr>
          <p:cNvPr id="54" name="Google Shape;177;p30"/>
          <p:cNvCxnSpPr/>
          <p:nvPr/>
        </p:nvCxnSpPr>
        <p:spPr>
          <a:xfrm flipV="1">
            <a:off x="2622832" y="585241"/>
            <a:ext cx="3960440" cy="2958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8" name="Google Shape;1297;p91"/>
          <p:cNvSpPr txBox="1">
            <a:spLocks/>
          </p:cNvSpPr>
          <p:nvPr/>
        </p:nvSpPr>
        <p:spPr>
          <a:xfrm>
            <a:off x="983672" y="3315522"/>
            <a:ext cx="7125018" cy="87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CA" sz="2000" b="1" dirty="0">
                <a:solidFill>
                  <a:schemeClr val="accent3"/>
                </a:solidFill>
              </a:rPr>
              <a:t>After </a:t>
            </a:r>
            <a:r>
              <a:rPr lang="en-CA" sz="2000" b="1" dirty="0">
                <a:solidFill>
                  <a:schemeClr val="bg1"/>
                </a:solidFill>
              </a:rPr>
              <a:t>applying</a:t>
            </a:r>
            <a:r>
              <a:rPr lang="en-CA" sz="2000" b="1" dirty="0">
                <a:solidFill>
                  <a:schemeClr val="accent3"/>
                </a:solidFill>
              </a:rPr>
              <a:t> </a:t>
            </a:r>
            <a:r>
              <a:rPr lang="en-CA" sz="2000" b="1" dirty="0">
                <a:solidFill>
                  <a:schemeClr val="bg1"/>
                </a:solidFill>
              </a:rPr>
              <a:t>hyper parameters to our five models, we obtain varying degrees of accuracy </a:t>
            </a:r>
            <a:r>
              <a:rPr lang="en-CA" sz="2000" b="1" dirty="0">
                <a:solidFill>
                  <a:schemeClr val="accent3"/>
                </a:solidFill>
              </a:rPr>
              <a:t>(92–96%).</a:t>
            </a:r>
            <a:endParaRPr lang="en-CA" sz="2000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268587" y="4423420"/>
            <a:ext cx="875413" cy="72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14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09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  <p:bldP spid="156" grpId="0" build="p"/>
      <p:bldP spid="1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9" name="Google Shape;1729;p103"/>
          <p:cNvGrpSpPr/>
          <p:nvPr/>
        </p:nvGrpSpPr>
        <p:grpSpPr>
          <a:xfrm>
            <a:off x="1321018" y="1328303"/>
            <a:ext cx="2634787" cy="2667772"/>
            <a:chOff x="1321018" y="1328303"/>
            <a:chExt cx="2634787" cy="2667772"/>
          </a:xfrm>
        </p:grpSpPr>
        <p:sp>
          <p:nvSpPr>
            <p:cNvPr id="1730" name="Google Shape;1730;p103"/>
            <p:cNvSpPr/>
            <p:nvPr/>
          </p:nvSpPr>
          <p:spPr>
            <a:xfrm>
              <a:off x="1321025" y="1393350"/>
              <a:ext cx="2565600" cy="2565600"/>
            </a:xfrm>
            <a:prstGeom prst="donut">
              <a:avLst>
                <a:gd name="adj" fmla="val 46099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103"/>
            <p:cNvSpPr/>
            <p:nvPr/>
          </p:nvSpPr>
          <p:spPr>
            <a:xfrm>
              <a:off x="1724175" y="1796450"/>
              <a:ext cx="1759200" cy="1759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103"/>
            <p:cNvSpPr/>
            <p:nvPr/>
          </p:nvSpPr>
          <p:spPr>
            <a:xfrm rot="-1854675">
              <a:off x="3222814" y="3350576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103"/>
            <p:cNvSpPr/>
            <p:nvPr/>
          </p:nvSpPr>
          <p:spPr>
            <a:xfrm rot="-7968547">
              <a:off x="1447132" y="1403829"/>
              <a:ext cx="440061" cy="535987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4" name="Google Shape;1734;p103"/>
          <p:cNvSpPr txBox="1">
            <a:spLocks noGrp="1"/>
          </p:cNvSpPr>
          <p:nvPr>
            <p:ph type="title"/>
          </p:nvPr>
        </p:nvSpPr>
        <p:spPr>
          <a:xfrm>
            <a:off x="4510002" y="1796450"/>
            <a:ext cx="5098125" cy="16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CA" sz="4000" dirty="0">
                <a:solidFill>
                  <a:schemeClr val="accent3"/>
                </a:solidFill>
              </a:rPr>
              <a:t>M</a:t>
            </a:r>
            <a:r>
              <a:rPr lang="en-CA" sz="4000" dirty="0"/>
              <a:t>usic</a:t>
            </a:r>
            <a:br>
              <a:rPr lang="en-CA" sz="4000" dirty="0"/>
            </a:br>
            <a:r>
              <a:rPr lang="en-CA" sz="4000" dirty="0">
                <a:solidFill>
                  <a:schemeClr val="accent3"/>
                </a:solidFill>
              </a:rPr>
              <a:t>G</a:t>
            </a:r>
            <a:r>
              <a:rPr lang="en-CA" sz="4000" dirty="0"/>
              <a:t>enerator</a:t>
            </a:r>
          </a:p>
        </p:txBody>
      </p:sp>
      <p:sp>
        <p:nvSpPr>
          <p:cNvPr id="1735" name="Google Shape;1735;p10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8216443" y="4295706"/>
            <a:ext cx="927557" cy="84779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15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9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</a:t>
            </a:r>
            <a:r>
              <a:rPr lang="en-US" b="1" dirty="0"/>
              <a:t>tructure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9D8E55-073B-4ABA-9B05-33A7B9C3E53F}"/>
              </a:ext>
            </a:extLst>
          </p:cNvPr>
          <p:cNvGrpSpPr/>
          <p:nvPr/>
        </p:nvGrpSpPr>
        <p:grpSpPr>
          <a:xfrm>
            <a:off x="656827" y="3234081"/>
            <a:ext cx="1837944" cy="1048023"/>
            <a:chOff x="1990982" y="2347134"/>
            <a:chExt cx="1868145" cy="764878"/>
          </a:xfrm>
          <a:noFill/>
        </p:grpSpPr>
        <p:sp>
          <p:nvSpPr>
            <p:cNvPr id="31" name="Google Shape;8545;p53">
              <a:extLst>
                <a:ext uri="{FF2B5EF4-FFF2-40B4-BE49-F238E27FC236}">
                  <a16:creationId xmlns:a16="http://schemas.microsoft.com/office/drawing/2014/main" id="{2504960A-030B-4D50-8978-531497499F32}"/>
                </a:ext>
              </a:extLst>
            </p:cNvPr>
            <p:cNvSpPr/>
            <p:nvPr/>
          </p:nvSpPr>
          <p:spPr>
            <a:xfrm>
              <a:off x="1990982" y="2347134"/>
              <a:ext cx="1868145" cy="764878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  <a:headEnd type="none" w="sm" len="sm"/>
              <a:tailEnd type="none" w="sm" len="sm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9999"/>
                </a:solidFill>
              </a:endParaRPr>
            </a:p>
          </p:txBody>
        </p:sp>
        <p:sp>
          <p:nvSpPr>
            <p:cNvPr id="32" name="Google Shape;182;p31">
              <a:extLst>
                <a:ext uri="{FF2B5EF4-FFF2-40B4-BE49-F238E27FC236}">
                  <a16:creationId xmlns:a16="http://schemas.microsoft.com/office/drawing/2014/main" id="{BC7A19B8-F779-4FD8-B6B6-98878A06F691}"/>
                </a:ext>
              </a:extLst>
            </p:cNvPr>
            <p:cNvSpPr txBox="1">
              <a:spLocks/>
            </p:cNvSpPr>
            <p:nvPr/>
          </p:nvSpPr>
          <p:spPr>
            <a:xfrm>
              <a:off x="2303151" y="2419910"/>
              <a:ext cx="1272007" cy="64327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200" b="1" dirty="0">
                  <a:solidFill>
                    <a:schemeClr val="tx2"/>
                  </a:solidFill>
                  <a:latin typeface="+mn-lt"/>
                  <a:ea typeface="Adobe Gothic Std B" panose="020B0800000000000000"/>
                </a:rPr>
                <a:t>D</a:t>
              </a:r>
              <a:r>
                <a:rPr lang="en-US" sz="2200" b="1" dirty="0">
                  <a:solidFill>
                    <a:schemeClr val="bg1"/>
                  </a:solidFill>
                  <a:latin typeface="+mn-lt"/>
                  <a:ea typeface="Adobe Gothic Std B" panose="020B0800000000000000"/>
                </a:rPr>
                <a:t>ataset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9D8E55-073B-4ABA-9B05-33A7B9C3E53F}"/>
              </a:ext>
            </a:extLst>
          </p:cNvPr>
          <p:cNvGrpSpPr/>
          <p:nvPr/>
        </p:nvGrpSpPr>
        <p:grpSpPr>
          <a:xfrm>
            <a:off x="2381718" y="3234081"/>
            <a:ext cx="2265851" cy="1048023"/>
            <a:chOff x="1990982" y="2347134"/>
            <a:chExt cx="1907902" cy="764878"/>
          </a:xfrm>
          <a:noFill/>
        </p:grpSpPr>
        <p:sp>
          <p:nvSpPr>
            <p:cNvPr id="41" name="Google Shape;8545;p53">
              <a:extLst>
                <a:ext uri="{FF2B5EF4-FFF2-40B4-BE49-F238E27FC236}">
                  <a16:creationId xmlns:a16="http://schemas.microsoft.com/office/drawing/2014/main" id="{2504960A-030B-4D50-8978-531497499F32}"/>
                </a:ext>
              </a:extLst>
            </p:cNvPr>
            <p:cNvSpPr/>
            <p:nvPr/>
          </p:nvSpPr>
          <p:spPr>
            <a:xfrm>
              <a:off x="1990982" y="2347134"/>
              <a:ext cx="1868145" cy="764878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  <a:headEnd type="none" w="sm" len="sm"/>
              <a:tailEnd type="none" w="sm" len="sm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9999"/>
                </a:solidFill>
              </a:endParaRPr>
            </a:p>
          </p:txBody>
        </p:sp>
        <p:sp>
          <p:nvSpPr>
            <p:cNvPr id="42" name="Google Shape;182;p31">
              <a:extLst>
                <a:ext uri="{FF2B5EF4-FFF2-40B4-BE49-F238E27FC236}">
                  <a16:creationId xmlns:a16="http://schemas.microsoft.com/office/drawing/2014/main" id="{BC7A19B8-F779-4FD8-B6B6-98878A06F691}"/>
                </a:ext>
              </a:extLst>
            </p:cNvPr>
            <p:cNvSpPr txBox="1">
              <a:spLocks/>
            </p:cNvSpPr>
            <p:nvPr/>
          </p:nvSpPr>
          <p:spPr>
            <a:xfrm>
              <a:off x="2145650" y="2407933"/>
              <a:ext cx="1753234" cy="64327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2"/>
                  </a:solidFill>
                  <a:latin typeface="+mn-lt"/>
                  <a:ea typeface="Adobe Gothic Std B" panose="020B0800000000000000" pitchFamily="34" charset="-128"/>
                </a:rPr>
                <a:t>P</a:t>
              </a:r>
              <a:r>
                <a:rPr lang="en-US" sz="1800" b="1" dirty="0">
                  <a:solidFill>
                    <a:schemeClr val="bg1"/>
                  </a:solidFill>
                  <a:latin typeface="+mn-lt"/>
                  <a:ea typeface="Adobe Gothic Std B" panose="020B0800000000000000" pitchFamily="34" charset="-128"/>
                </a:rPr>
                <a:t>reprocessing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9D8E55-073B-4ABA-9B05-33A7B9C3E53F}"/>
              </a:ext>
            </a:extLst>
          </p:cNvPr>
          <p:cNvGrpSpPr/>
          <p:nvPr/>
        </p:nvGrpSpPr>
        <p:grpSpPr>
          <a:xfrm>
            <a:off x="6422611" y="3219749"/>
            <a:ext cx="1837944" cy="1048023"/>
            <a:chOff x="1990982" y="2347134"/>
            <a:chExt cx="1868145" cy="764878"/>
          </a:xfrm>
          <a:noFill/>
        </p:grpSpPr>
        <p:sp>
          <p:nvSpPr>
            <p:cNvPr id="47" name="Google Shape;8545;p53">
              <a:extLst>
                <a:ext uri="{FF2B5EF4-FFF2-40B4-BE49-F238E27FC236}">
                  <a16:creationId xmlns:a16="http://schemas.microsoft.com/office/drawing/2014/main" id="{2504960A-030B-4D50-8978-531497499F32}"/>
                </a:ext>
              </a:extLst>
            </p:cNvPr>
            <p:cNvSpPr/>
            <p:nvPr/>
          </p:nvSpPr>
          <p:spPr>
            <a:xfrm>
              <a:off x="1990982" y="2347134"/>
              <a:ext cx="1868145" cy="764878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  <a:headEnd type="none" w="sm" len="sm"/>
              <a:tailEnd type="none" w="sm" len="sm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9999"/>
                </a:solidFill>
              </a:endParaRPr>
            </a:p>
          </p:txBody>
        </p:sp>
        <p:sp>
          <p:nvSpPr>
            <p:cNvPr id="48" name="Google Shape;182;p31">
              <a:extLst>
                <a:ext uri="{FF2B5EF4-FFF2-40B4-BE49-F238E27FC236}">
                  <a16:creationId xmlns:a16="http://schemas.microsoft.com/office/drawing/2014/main" id="{BC7A19B8-F779-4FD8-B6B6-98878A06F691}"/>
                </a:ext>
              </a:extLst>
            </p:cNvPr>
            <p:cNvSpPr txBox="1">
              <a:spLocks/>
            </p:cNvSpPr>
            <p:nvPr/>
          </p:nvSpPr>
          <p:spPr>
            <a:xfrm>
              <a:off x="2303150" y="2419910"/>
              <a:ext cx="1272007" cy="64327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200" b="1" dirty="0">
                  <a:solidFill>
                    <a:schemeClr val="tx2"/>
                  </a:solidFill>
                  <a:latin typeface="+mn-lt"/>
                  <a:ea typeface="Adobe Gothic Std B" panose="020B0800000000000000" pitchFamily="34" charset="-128"/>
                </a:rPr>
                <a:t>R</a:t>
              </a:r>
              <a:r>
                <a:rPr lang="en-US" sz="2200" b="1" dirty="0">
                  <a:solidFill>
                    <a:schemeClr val="bg1"/>
                  </a:solidFill>
                  <a:latin typeface="+mn-lt"/>
                  <a:ea typeface="Adobe Gothic Std B" panose="020B0800000000000000" pitchFamily="34" charset="-128"/>
                </a:rPr>
                <a:t>esults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9D8E55-073B-4ABA-9B05-33A7B9C3E53F}"/>
              </a:ext>
            </a:extLst>
          </p:cNvPr>
          <p:cNvGrpSpPr/>
          <p:nvPr/>
        </p:nvGrpSpPr>
        <p:grpSpPr>
          <a:xfrm>
            <a:off x="4387662" y="3205417"/>
            <a:ext cx="2265851" cy="1048023"/>
            <a:chOff x="1990982" y="2347134"/>
            <a:chExt cx="1907902" cy="764878"/>
          </a:xfrm>
          <a:noFill/>
        </p:grpSpPr>
        <p:sp>
          <p:nvSpPr>
            <p:cNvPr id="50" name="Google Shape;8545;p53">
              <a:extLst>
                <a:ext uri="{FF2B5EF4-FFF2-40B4-BE49-F238E27FC236}">
                  <a16:creationId xmlns:a16="http://schemas.microsoft.com/office/drawing/2014/main" id="{2504960A-030B-4D50-8978-531497499F32}"/>
                </a:ext>
              </a:extLst>
            </p:cNvPr>
            <p:cNvSpPr/>
            <p:nvPr/>
          </p:nvSpPr>
          <p:spPr>
            <a:xfrm>
              <a:off x="1990982" y="2347134"/>
              <a:ext cx="1868145" cy="764878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  <a:headEnd type="none" w="sm" len="sm"/>
              <a:tailEnd type="none" w="sm" len="sm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9999"/>
                </a:solidFill>
              </a:endParaRPr>
            </a:p>
          </p:txBody>
        </p:sp>
        <p:sp>
          <p:nvSpPr>
            <p:cNvPr id="51" name="Google Shape;182;p31">
              <a:extLst>
                <a:ext uri="{FF2B5EF4-FFF2-40B4-BE49-F238E27FC236}">
                  <a16:creationId xmlns:a16="http://schemas.microsoft.com/office/drawing/2014/main" id="{BC7A19B8-F779-4FD8-B6B6-98878A06F691}"/>
                </a:ext>
              </a:extLst>
            </p:cNvPr>
            <p:cNvSpPr txBox="1">
              <a:spLocks/>
            </p:cNvSpPr>
            <p:nvPr/>
          </p:nvSpPr>
          <p:spPr>
            <a:xfrm>
              <a:off x="2145650" y="2407933"/>
              <a:ext cx="1753234" cy="64327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2"/>
                  </a:solidFill>
                  <a:latin typeface="+mn-lt"/>
                  <a:ea typeface="Adobe Gothic Std B" panose="020B0800000000000000" pitchFamily="34" charset="-128"/>
                </a:rPr>
                <a:t>A</a:t>
              </a:r>
              <a:r>
                <a:rPr lang="en-US" sz="1800" b="1" dirty="0">
                  <a:solidFill>
                    <a:schemeClr val="bg1"/>
                  </a:solidFill>
                  <a:latin typeface="+mn-lt"/>
                  <a:ea typeface="Adobe Gothic Std B" panose="020B0800000000000000" pitchFamily="34" charset="-128"/>
                </a:rPr>
                <a:t>rchitecture</a:t>
              </a:r>
            </a:p>
          </p:txBody>
        </p:sp>
      </p:grpSp>
      <p:cxnSp>
        <p:nvCxnSpPr>
          <p:cNvPr id="54" name="Google Shape;177;p30"/>
          <p:cNvCxnSpPr/>
          <p:nvPr/>
        </p:nvCxnSpPr>
        <p:spPr>
          <a:xfrm flipV="1">
            <a:off x="2542901" y="1034241"/>
            <a:ext cx="3960440" cy="2958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7" name="Google Shape;1293;p91"/>
          <p:cNvGrpSpPr/>
          <p:nvPr/>
        </p:nvGrpSpPr>
        <p:grpSpPr>
          <a:xfrm>
            <a:off x="2498729" y="1621869"/>
            <a:ext cx="5550662" cy="915572"/>
            <a:chOff x="4211550" y="1428792"/>
            <a:chExt cx="4063200" cy="2272800"/>
          </a:xfrm>
        </p:grpSpPr>
        <p:sp>
          <p:nvSpPr>
            <p:cNvPr id="58" name="Google Shape;1294;p91"/>
            <p:cNvSpPr/>
            <p:nvPr/>
          </p:nvSpPr>
          <p:spPr>
            <a:xfrm>
              <a:off x="4211550" y="1428792"/>
              <a:ext cx="4063200" cy="22728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295;p91"/>
            <p:cNvSpPr/>
            <p:nvPr/>
          </p:nvSpPr>
          <p:spPr>
            <a:xfrm>
              <a:off x="4310097" y="1519206"/>
              <a:ext cx="3866100" cy="20922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CA" sz="1800" dirty="0">
                  <a:solidFill>
                    <a:schemeClr val="tx2"/>
                  </a:solidFill>
                </a:rPr>
                <a:t>M</a:t>
              </a:r>
              <a:r>
                <a:rPr lang="en-CA" sz="1800" dirty="0">
                  <a:solidFill>
                    <a:schemeClr val="bg1"/>
                  </a:solidFill>
                </a:rPr>
                <a:t>odel </a:t>
              </a:r>
              <a:r>
                <a:rPr lang="en-CA" sz="1800" dirty="0">
                  <a:solidFill>
                    <a:schemeClr val="tx2"/>
                  </a:solidFill>
                </a:rPr>
                <a:t>O</a:t>
              </a:r>
              <a:r>
                <a:rPr lang="en-CA" sz="1800" dirty="0">
                  <a:solidFill>
                    <a:schemeClr val="bg1"/>
                  </a:solidFill>
                </a:rPr>
                <a:t>bjective </a:t>
              </a:r>
              <a:r>
                <a:rPr lang="en-CA" sz="1800" dirty="0">
                  <a:solidFill>
                    <a:schemeClr val="tx2"/>
                  </a:solidFill>
                </a:rPr>
                <a:t>: </a:t>
              </a:r>
              <a:r>
                <a:rPr lang="en-CA" sz="1800" dirty="0">
                  <a:solidFill>
                    <a:schemeClr val="bg1"/>
                  </a:solidFill>
                </a:rPr>
                <a:t>generate music depending on emotion from midi files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oogle Shape;401;p60"/>
          <p:cNvGrpSpPr/>
          <p:nvPr/>
        </p:nvGrpSpPr>
        <p:grpSpPr>
          <a:xfrm>
            <a:off x="148550" y="970727"/>
            <a:ext cx="2346221" cy="2249022"/>
            <a:chOff x="3413570" y="1136778"/>
            <a:chExt cx="2346221" cy="2249022"/>
          </a:xfrm>
        </p:grpSpPr>
        <p:grpSp>
          <p:nvGrpSpPr>
            <p:cNvPr id="61" name="Google Shape;402;p60"/>
            <p:cNvGrpSpPr/>
            <p:nvPr/>
          </p:nvGrpSpPr>
          <p:grpSpPr>
            <a:xfrm>
              <a:off x="3413570" y="1136778"/>
              <a:ext cx="2346221" cy="2243338"/>
              <a:chOff x="3632471" y="1574244"/>
              <a:chExt cx="959168" cy="917108"/>
            </a:xfrm>
          </p:grpSpPr>
          <p:sp>
            <p:nvSpPr>
              <p:cNvPr id="65" name="Google Shape;403;p60"/>
              <p:cNvSpPr/>
              <p:nvPr/>
            </p:nvSpPr>
            <p:spPr>
              <a:xfrm>
                <a:off x="3691878" y="1667828"/>
                <a:ext cx="795679" cy="73623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404;p60"/>
              <p:cNvSpPr/>
              <p:nvPr/>
            </p:nvSpPr>
            <p:spPr>
              <a:xfrm rot="-9900997">
                <a:off x="3714135" y="1664603"/>
                <a:ext cx="795841" cy="73638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2" name="Google Shape;405;p60"/>
            <p:cNvGrpSpPr/>
            <p:nvPr/>
          </p:nvGrpSpPr>
          <p:grpSpPr>
            <a:xfrm rot="8100000">
              <a:off x="3741426" y="1504372"/>
              <a:ext cx="1608501" cy="1537967"/>
              <a:chOff x="3632471" y="1574244"/>
              <a:chExt cx="959168" cy="917108"/>
            </a:xfrm>
          </p:grpSpPr>
          <p:sp>
            <p:nvSpPr>
              <p:cNvPr id="63" name="Google Shape;406;p60"/>
              <p:cNvSpPr/>
              <p:nvPr/>
            </p:nvSpPr>
            <p:spPr>
              <a:xfrm>
                <a:off x="3691878" y="1667828"/>
                <a:ext cx="795679" cy="73623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407;p60"/>
              <p:cNvSpPr/>
              <p:nvPr/>
            </p:nvSpPr>
            <p:spPr>
              <a:xfrm rot="-9900997">
                <a:off x="3714135" y="1664603"/>
                <a:ext cx="795841" cy="73638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7" name="Google Shape;408;p60"/>
          <p:cNvGrpSpPr/>
          <p:nvPr/>
        </p:nvGrpSpPr>
        <p:grpSpPr>
          <a:xfrm>
            <a:off x="997703" y="1808987"/>
            <a:ext cx="538633" cy="536190"/>
            <a:chOff x="-9089725" y="3180200"/>
            <a:chExt cx="353550" cy="351900"/>
          </a:xfrm>
        </p:grpSpPr>
        <p:sp>
          <p:nvSpPr>
            <p:cNvPr id="68" name="Google Shape;409;p60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69" name="Google Shape;410;p60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8216443" y="4295706"/>
            <a:ext cx="927557" cy="84779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16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48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77;p30"/>
          <p:cNvCxnSpPr/>
          <p:nvPr/>
        </p:nvCxnSpPr>
        <p:spPr>
          <a:xfrm flipV="1">
            <a:off x="2542901" y="1034241"/>
            <a:ext cx="3960440" cy="2958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Google Shape;357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</a:t>
            </a:r>
            <a:r>
              <a:rPr lang="en-US" b="1" dirty="0"/>
              <a:t>ata </a:t>
            </a:r>
            <a:r>
              <a:rPr lang="en-US" b="1" dirty="0">
                <a:solidFill>
                  <a:schemeClr val="tx2"/>
                </a:solidFill>
              </a:rPr>
              <a:t>S</a:t>
            </a:r>
            <a:r>
              <a:rPr lang="en-US" b="1" dirty="0"/>
              <a:t>et</a:t>
            </a:r>
          </a:p>
        </p:txBody>
      </p:sp>
      <p:sp>
        <p:nvSpPr>
          <p:cNvPr id="20" name="Google Shape;182;p31">
            <a:extLst>
              <a:ext uri="{FF2B5EF4-FFF2-40B4-BE49-F238E27FC236}">
                <a16:creationId xmlns:a16="http://schemas.microsoft.com/office/drawing/2014/main" id="{CEED4C6E-F952-489A-A766-8E282B12F88E}"/>
              </a:ext>
            </a:extLst>
          </p:cNvPr>
          <p:cNvSpPr txBox="1">
            <a:spLocks/>
          </p:cNvSpPr>
          <p:nvPr/>
        </p:nvSpPr>
        <p:spPr>
          <a:xfrm>
            <a:off x="1052946" y="1243322"/>
            <a:ext cx="7525690" cy="37706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Our dataset</a:t>
            </a:r>
            <a:r>
              <a:rPr lang="ar-EG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CA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 POP909 </a:t>
            </a: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 includes piano tunes stored in the MIDI (Musical Instrument Digital Interface) format</a:t>
            </a:r>
            <a:r>
              <a:rPr lang="ar-EG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endParaRPr lang="en-US" altLang="zh-CN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Using MuseScore3, we  separate that dataset to five emotions.</a:t>
            </a:r>
          </a:p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Each dataset contains between 50 to 85 midi file</a:t>
            </a:r>
          </a:p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music21 (a toolkit for computer-aided musicology, MIT) These MIDI files data were extracted using a Python toolbox.</a:t>
            </a:r>
            <a:endParaRPr lang="en-US" sz="18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17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3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04"/>
          <p:cNvSpPr txBox="1">
            <a:spLocks noGrp="1"/>
          </p:cNvSpPr>
          <p:nvPr>
            <p:ph type="title"/>
          </p:nvPr>
        </p:nvSpPr>
        <p:spPr>
          <a:xfrm>
            <a:off x="694625" y="19805"/>
            <a:ext cx="77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P</a:t>
            </a:r>
            <a:r>
              <a:rPr lang="en-US" b="1" dirty="0"/>
              <a:t>reprocessing </a:t>
            </a:r>
            <a:r>
              <a:rPr lang="en-US" b="1" dirty="0">
                <a:solidFill>
                  <a:schemeClr val="tx2"/>
                </a:solidFill>
              </a:rPr>
              <a:t>D</a:t>
            </a:r>
            <a:r>
              <a:rPr lang="en-US" b="1" dirty="0"/>
              <a:t>ata</a:t>
            </a:r>
          </a:p>
        </p:txBody>
      </p:sp>
      <p:cxnSp>
        <p:nvCxnSpPr>
          <p:cNvPr id="58" name="Google Shape;177;p30"/>
          <p:cNvCxnSpPr/>
          <p:nvPr/>
        </p:nvCxnSpPr>
        <p:spPr>
          <a:xfrm flipH="1">
            <a:off x="4553800" y="730204"/>
            <a:ext cx="5007" cy="4725310"/>
          </a:xfrm>
          <a:prstGeom prst="straightConnector1">
            <a:avLst/>
          </a:prstGeom>
          <a:noFill/>
          <a:ln w="12700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" name="Straight Connector 58"/>
          <p:cNvCxnSpPr/>
          <p:nvPr/>
        </p:nvCxnSpPr>
        <p:spPr>
          <a:xfrm>
            <a:off x="4272545" y="1056490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862581" y="779662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3313" y="869528"/>
            <a:ext cx="4348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All dataset will be transformed into music21 objects.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07212" y="1359672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02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4304143" y="1645526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862581" y="1476249"/>
            <a:ext cx="4329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Extract chords from objects scores 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338173" y="2144289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862581" y="1839047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59226" y="1891014"/>
            <a:ext cx="417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bg1"/>
                </a:solidFill>
              </a:rPr>
              <a:t>Obtain notes and their duration.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707211" y="2433543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914237" y="2525949"/>
            <a:ext cx="417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Choose the C major key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-50816" y="3058963"/>
            <a:ext cx="534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bg1"/>
                </a:solidFill>
              </a:rPr>
              <a:t>Mapping chords and durations to integers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914237" y="3024010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21184" y="3547230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</a:t>
            </a:r>
            <a:r>
              <a:rPr lang="ar-EG" sz="2800" b="1" dirty="0">
                <a:solidFill>
                  <a:schemeClr val="accent3"/>
                </a:solidFill>
              </a:rPr>
              <a:t>6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710148" y="3639306"/>
            <a:ext cx="464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dirty="0">
                <a:solidFill>
                  <a:schemeClr val="bg1"/>
                </a:solidFill>
              </a:rPr>
              <a:t>Create Sequence Of Integers</a:t>
            </a:r>
            <a:r>
              <a:rPr lang="ar-EG" sz="1800" dirty="0">
                <a:solidFill>
                  <a:schemeClr val="bg1"/>
                </a:solidFill>
              </a:rPr>
              <a:t> </a:t>
            </a:r>
            <a:r>
              <a:rPr lang="en-CA" sz="1800" dirty="0">
                <a:solidFill>
                  <a:schemeClr val="bg1"/>
                </a:solidFill>
              </a:rPr>
              <a:t> for chords and durations </a:t>
            </a:r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317391" y="2710615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304143" y="3285620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304143" y="3843510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37146" y="4317603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</a:t>
            </a:r>
            <a:r>
              <a:rPr lang="ar-EG" sz="2800" b="1" dirty="0">
                <a:solidFill>
                  <a:schemeClr val="accent3"/>
                </a:solidFill>
              </a:rPr>
              <a:t>7</a:t>
            </a:r>
            <a:endParaRPr lang="en-US" sz="2800" b="1" dirty="0">
              <a:solidFill>
                <a:schemeClr val="accent3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338173" y="4569163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8410" y="4285637"/>
            <a:ext cx="451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i="1" dirty="0">
                <a:solidFill>
                  <a:schemeClr val="bg1"/>
                </a:solidFill>
              </a:rPr>
              <a:t>Construct train and target sequences for chords and durations</a:t>
            </a:r>
            <a:endParaRPr lang="en-CA" sz="1800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18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4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xfrm>
            <a:off x="763054" y="6651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  <a:ea typeface="Adobe Gothic Std B" panose="020B0800000000000000" pitchFamily="34" charset="-128"/>
              </a:rPr>
              <a:t>A</a:t>
            </a:r>
            <a:r>
              <a:rPr lang="en-US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rchitecture</a:t>
            </a:r>
          </a:p>
        </p:txBody>
      </p:sp>
      <p:cxnSp>
        <p:nvCxnSpPr>
          <p:cNvPr id="54" name="Google Shape;177;p30"/>
          <p:cNvCxnSpPr/>
          <p:nvPr/>
        </p:nvCxnSpPr>
        <p:spPr>
          <a:xfrm flipV="1">
            <a:off x="2622832" y="585241"/>
            <a:ext cx="3960440" cy="2958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3" name="Group 32"/>
          <p:cNvGrpSpPr/>
          <p:nvPr/>
        </p:nvGrpSpPr>
        <p:grpSpPr>
          <a:xfrm>
            <a:off x="1702822" y="1063542"/>
            <a:ext cx="6471185" cy="3892439"/>
            <a:chOff x="5370094" y="1616249"/>
            <a:chExt cx="6163760" cy="5697606"/>
          </a:xfrm>
        </p:grpSpPr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5756708" y="1616249"/>
              <a:ext cx="5724526" cy="4467177"/>
              <a:chOff x="6354750" y="1554795"/>
              <a:chExt cx="5747329" cy="4484970"/>
            </a:xfrm>
          </p:grpSpPr>
          <p:grpSp>
            <p:nvGrpSpPr>
              <p:cNvPr id="39" name="Group 38"/>
              <p:cNvGrpSpPr>
                <a:grpSpLocks noChangeAspect="1"/>
              </p:cNvGrpSpPr>
              <p:nvPr/>
            </p:nvGrpSpPr>
            <p:grpSpPr>
              <a:xfrm>
                <a:off x="6753831" y="1554795"/>
                <a:ext cx="4680876" cy="4085736"/>
                <a:chOff x="3430116" y="1628800"/>
                <a:chExt cx="5400600" cy="4713952"/>
              </a:xfrm>
            </p:grpSpPr>
            <p:sp>
              <p:nvSpPr>
                <p:cNvPr id="81" name="Oval 80"/>
                <p:cNvSpPr>
                  <a:spLocks noChangeAspect="1"/>
                </p:cNvSpPr>
                <p:nvPr/>
              </p:nvSpPr>
              <p:spPr>
                <a:xfrm>
                  <a:off x="3430116" y="2964611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3430116" y="5796887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3" name="Oval 82"/>
                <p:cNvSpPr>
                  <a:spLocks noChangeAspect="1"/>
                </p:cNvSpPr>
                <p:nvPr/>
              </p:nvSpPr>
              <p:spPr>
                <a:xfrm>
                  <a:off x="3430116" y="4300197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4" name="Oval 83"/>
                <p:cNvSpPr>
                  <a:spLocks noChangeAspect="1"/>
                </p:cNvSpPr>
                <p:nvPr/>
              </p:nvSpPr>
              <p:spPr>
                <a:xfrm>
                  <a:off x="3430116" y="3632517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5" name="Oval 84"/>
                <p:cNvSpPr>
                  <a:spLocks noChangeAspect="1"/>
                </p:cNvSpPr>
                <p:nvPr/>
              </p:nvSpPr>
              <p:spPr>
                <a:xfrm>
                  <a:off x="3647767" y="4968101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6" name="Oval 85"/>
                <p:cNvSpPr>
                  <a:spLocks noChangeAspect="1"/>
                </p:cNvSpPr>
                <p:nvPr/>
              </p:nvSpPr>
              <p:spPr>
                <a:xfrm>
                  <a:off x="3647767" y="5251489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7" name="Oval 86"/>
                <p:cNvSpPr>
                  <a:spLocks noChangeAspect="1"/>
                </p:cNvSpPr>
                <p:nvPr/>
              </p:nvSpPr>
              <p:spPr>
                <a:xfrm>
                  <a:off x="3647767" y="5564283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8" name="Oval 87"/>
                <p:cNvSpPr>
                  <a:spLocks noChangeAspect="1"/>
                </p:cNvSpPr>
                <p:nvPr/>
              </p:nvSpPr>
              <p:spPr>
                <a:xfrm>
                  <a:off x="3430116" y="1628800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89" name="Oval 88"/>
                <p:cNvSpPr>
                  <a:spLocks noChangeAspect="1"/>
                </p:cNvSpPr>
                <p:nvPr/>
              </p:nvSpPr>
              <p:spPr>
                <a:xfrm>
                  <a:off x="3439086" y="2296706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0" name="Oval 89"/>
                <p:cNvSpPr>
                  <a:spLocks noChangeAspect="1"/>
                </p:cNvSpPr>
                <p:nvPr/>
              </p:nvSpPr>
              <p:spPr>
                <a:xfrm>
                  <a:off x="5855114" y="2691679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1" name="Oval 90"/>
                <p:cNvSpPr>
                  <a:spLocks noChangeAspect="1"/>
                </p:cNvSpPr>
                <p:nvPr/>
              </p:nvSpPr>
              <p:spPr>
                <a:xfrm>
                  <a:off x="5855114" y="5523955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2" name="Oval 91"/>
                <p:cNvSpPr>
                  <a:spLocks noChangeAspect="1"/>
                </p:cNvSpPr>
                <p:nvPr/>
              </p:nvSpPr>
              <p:spPr>
                <a:xfrm>
                  <a:off x="5855114" y="4027264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3" name="Oval 92"/>
                <p:cNvSpPr>
                  <a:spLocks noChangeAspect="1"/>
                </p:cNvSpPr>
                <p:nvPr/>
              </p:nvSpPr>
              <p:spPr>
                <a:xfrm>
                  <a:off x="5855114" y="3359584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4" name="Oval 93"/>
                <p:cNvSpPr>
                  <a:spLocks noChangeAspect="1"/>
                </p:cNvSpPr>
                <p:nvPr/>
              </p:nvSpPr>
              <p:spPr>
                <a:xfrm>
                  <a:off x="6072765" y="4695169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5" name="Oval 94"/>
                <p:cNvSpPr>
                  <a:spLocks noChangeAspect="1"/>
                </p:cNvSpPr>
                <p:nvPr/>
              </p:nvSpPr>
              <p:spPr>
                <a:xfrm>
                  <a:off x="6072765" y="4978557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6" name="Oval 95"/>
                <p:cNvSpPr>
                  <a:spLocks noChangeAspect="1"/>
                </p:cNvSpPr>
                <p:nvPr/>
              </p:nvSpPr>
              <p:spPr>
                <a:xfrm>
                  <a:off x="6072765" y="5291351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97" name="Oval 96"/>
                <p:cNvSpPr>
                  <a:spLocks noChangeAspect="1"/>
                </p:cNvSpPr>
                <p:nvPr/>
              </p:nvSpPr>
              <p:spPr>
                <a:xfrm>
                  <a:off x="5864084" y="2023773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cxnSp>
              <p:nvCxnSpPr>
                <p:cNvPr id="98" name="Straight Connector 97"/>
                <p:cNvCxnSpPr>
                  <a:stCxn id="88" idx="6"/>
                  <a:endCxn id="97" idx="2"/>
                </p:cNvCxnSpPr>
                <p:nvPr/>
              </p:nvCxnSpPr>
              <p:spPr>
                <a:xfrm>
                  <a:off x="3975981" y="1901732"/>
                  <a:ext cx="1888103" cy="39497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stCxn id="89" idx="6"/>
                  <a:endCxn id="90" idx="2"/>
                </p:cNvCxnSpPr>
                <p:nvPr/>
              </p:nvCxnSpPr>
              <p:spPr>
                <a:xfrm>
                  <a:off x="3984951" y="2569638"/>
                  <a:ext cx="1870164" cy="39497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81" idx="6"/>
                  <a:endCxn id="93" idx="2"/>
                </p:cNvCxnSpPr>
                <p:nvPr/>
              </p:nvCxnSpPr>
              <p:spPr>
                <a:xfrm>
                  <a:off x="3975981" y="3237544"/>
                  <a:ext cx="1879133" cy="39497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>
                  <a:stCxn id="84" idx="6"/>
                  <a:endCxn id="92" idx="2"/>
                </p:cNvCxnSpPr>
                <p:nvPr/>
              </p:nvCxnSpPr>
              <p:spPr>
                <a:xfrm>
                  <a:off x="3975981" y="3905449"/>
                  <a:ext cx="1879133" cy="39474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83" idx="6"/>
                  <a:endCxn id="91" idx="2"/>
                </p:cNvCxnSpPr>
                <p:nvPr/>
              </p:nvCxnSpPr>
              <p:spPr>
                <a:xfrm>
                  <a:off x="3975981" y="4573129"/>
                  <a:ext cx="1879133" cy="122375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>
                  <a:stCxn id="82" idx="6"/>
                  <a:endCxn id="91" idx="2"/>
                </p:cNvCxnSpPr>
                <p:nvPr/>
              </p:nvCxnSpPr>
              <p:spPr>
                <a:xfrm flipV="1">
                  <a:off x="3975981" y="5796887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82" idx="6"/>
                  <a:endCxn id="92" idx="2"/>
                </p:cNvCxnSpPr>
                <p:nvPr/>
              </p:nvCxnSpPr>
              <p:spPr>
                <a:xfrm flipV="1">
                  <a:off x="3975981" y="4300197"/>
                  <a:ext cx="1879133" cy="176962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>
                  <a:stCxn id="82" idx="6"/>
                  <a:endCxn id="93" idx="2"/>
                </p:cNvCxnSpPr>
                <p:nvPr/>
              </p:nvCxnSpPr>
              <p:spPr>
                <a:xfrm flipV="1">
                  <a:off x="3975981" y="3632517"/>
                  <a:ext cx="1879133" cy="243730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82" idx="6"/>
                  <a:endCxn id="90" idx="2"/>
                </p:cNvCxnSpPr>
                <p:nvPr/>
              </p:nvCxnSpPr>
              <p:spPr>
                <a:xfrm flipV="1">
                  <a:off x="3975981" y="2964611"/>
                  <a:ext cx="1879133" cy="310520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>
                  <a:stCxn id="82" idx="6"/>
                  <a:endCxn id="97" idx="2"/>
                </p:cNvCxnSpPr>
                <p:nvPr/>
              </p:nvCxnSpPr>
              <p:spPr>
                <a:xfrm flipV="1">
                  <a:off x="3975981" y="2296706"/>
                  <a:ext cx="1888103" cy="377311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88" idx="6"/>
                  <a:endCxn id="90" idx="2"/>
                </p:cNvCxnSpPr>
                <p:nvPr/>
              </p:nvCxnSpPr>
              <p:spPr>
                <a:xfrm>
                  <a:off x="3975981" y="1901732"/>
                  <a:ext cx="1879133" cy="106287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>
                  <a:stCxn id="88" idx="6"/>
                  <a:endCxn id="93" idx="2"/>
                </p:cNvCxnSpPr>
                <p:nvPr/>
              </p:nvCxnSpPr>
              <p:spPr>
                <a:xfrm>
                  <a:off x="3975981" y="1901732"/>
                  <a:ext cx="1879133" cy="173078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>
                  <a:stCxn id="88" idx="6"/>
                  <a:endCxn id="92" idx="2"/>
                </p:cNvCxnSpPr>
                <p:nvPr/>
              </p:nvCxnSpPr>
              <p:spPr>
                <a:xfrm>
                  <a:off x="3975981" y="1901732"/>
                  <a:ext cx="1879133" cy="239846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89" idx="6"/>
                  <a:endCxn id="92" idx="2"/>
                </p:cNvCxnSpPr>
                <p:nvPr/>
              </p:nvCxnSpPr>
              <p:spPr>
                <a:xfrm>
                  <a:off x="3984951" y="2569638"/>
                  <a:ext cx="1870164" cy="173055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89" idx="6"/>
                  <a:endCxn id="91" idx="2"/>
                </p:cNvCxnSpPr>
                <p:nvPr/>
              </p:nvCxnSpPr>
              <p:spPr>
                <a:xfrm>
                  <a:off x="3984951" y="2569638"/>
                  <a:ext cx="1870164" cy="322724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>
                  <a:stCxn id="89" idx="6"/>
                  <a:endCxn id="93" idx="2"/>
                </p:cNvCxnSpPr>
                <p:nvPr/>
              </p:nvCxnSpPr>
              <p:spPr>
                <a:xfrm>
                  <a:off x="3984951" y="2569638"/>
                  <a:ext cx="1870164" cy="106287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89" idx="6"/>
                  <a:endCxn id="97" idx="2"/>
                </p:cNvCxnSpPr>
                <p:nvPr/>
              </p:nvCxnSpPr>
              <p:spPr>
                <a:xfrm flipV="1">
                  <a:off x="3984951" y="2296706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>
                  <a:stCxn id="81" idx="6"/>
                  <a:endCxn id="92" idx="2"/>
                </p:cNvCxnSpPr>
                <p:nvPr/>
              </p:nvCxnSpPr>
              <p:spPr>
                <a:xfrm>
                  <a:off x="3975981" y="3237544"/>
                  <a:ext cx="1879133" cy="106265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81" idx="6"/>
                  <a:endCxn id="90" idx="2"/>
                </p:cNvCxnSpPr>
                <p:nvPr/>
              </p:nvCxnSpPr>
              <p:spPr>
                <a:xfrm flipV="1">
                  <a:off x="3975981" y="2964611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>
                  <a:stCxn id="81" idx="6"/>
                  <a:endCxn id="97" idx="2"/>
                </p:cNvCxnSpPr>
                <p:nvPr/>
              </p:nvCxnSpPr>
              <p:spPr>
                <a:xfrm flipV="1">
                  <a:off x="3975981" y="2296706"/>
                  <a:ext cx="1888103" cy="94083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81" idx="6"/>
                  <a:endCxn id="91" idx="2"/>
                </p:cNvCxnSpPr>
                <p:nvPr/>
              </p:nvCxnSpPr>
              <p:spPr>
                <a:xfrm>
                  <a:off x="3975981" y="3237544"/>
                  <a:ext cx="1879133" cy="255934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>
                  <a:stCxn id="84" idx="6"/>
                  <a:endCxn id="91" idx="2"/>
                </p:cNvCxnSpPr>
                <p:nvPr/>
              </p:nvCxnSpPr>
              <p:spPr>
                <a:xfrm>
                  <a:off x="3975981" y="3905449"/>
                  <a:ext cx="1879133" cy="189143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84" idx="6"/>
                  <a:endCxn id="93" idx="2"/>
                </p:cNvCxnSpPr>
                <p:nvPr/>
              </p:nvCxnSpPr>
              <p:spPr>
                <a:xfrm flipV="1">
                  <a:off x="3975981" y="3632517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84" idx="6"/>
                  <a:endCxn id="90" idx="2"/>
                </p:cNvCxnSpPr>
                <p:nvPr/>
              </p:nvCxnSpPr>
              <p:spPr>
                <a:xfrm flipV="1">
                  <a:off x="3975981" y="2964611"/>
                  <a:ext cx="1879133" cy="94083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84" idx="6"/>
                  <a:endCxn id="97" idx="2"/>
                </p:cNvCxnSpPr>
                <p:nvPr/>
              </p:nvCxnSpPr>
              <p:spPr>
                <a:xfrm flipV="1">
                  <a:off x="3975981" y="2296706"/>
                  <a:ext cx="1888103" cy="160874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>
                  <a:stCxn id="83" idx="6"/>
                  <a:endCxn id="92" idx="2"/>
                </p:cNvCxnSpPr>
                <p:nvPr/>
              </p:nvCxnSpPr>
              <p:spPr>
                <a:xfrm flipV="1">
                  <a:off x="3975981" y="4300197"/>
                  <a:ext cx="1879133" cy="27293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83" idx="6"/>
                  <a:endCxn id="93" idx="2"/>
                </p:cNvCxnSpPr>
                <p:nvPr/>
              </p:nvCxnSpPr>
              <p:spPr>
                <a:xfrm flipV="1">
                  <a:off x="3975981" y="3632517"/>
                  <a:ext cx="1879133" cy="94061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83" idx="6"/>
                  <a:endCxn id="90" idx="2"/>
                </p:cNvCxnSpPr>
                <p:nvPr/>
              </p:nvCxnSpPr>
              <p:spPr>
                <a:xfrm flipV="1">
                  <a:off x="3975981" y="2964611"/>
                  <a:ext cx="1879133" cy="160851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endCxn id="97" idx="2"/>
                </p:cNvCxnSpPr>
                <p:nvPr/>
              </p:nvCxnSpPr>
              <p:spPr>
                <a:xfrm flipV="1">
                  <a:off x="4047000" y="2296706"/>
                  <a:ext cx="1817084" cy="227642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Oval 126"/>
                <p:cNvSpPr>
                  <a:spLocks noChangeAspect="1"/>
                </p:cNvSpPr>
                <p:nvPr/>
              </p:nvSpPr>
              <p:spPr>
                <a:xfrm>
                  <a:off x="8284851" y="2457810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28" name="Oval 127"/>
                <p:cNvSpPr>
                  <a:spLocks noChangeAspect="1"/>
                </p:cNvSpPr>
                <p:nvPr/>
              </p:nvSpPr>
              <p:spPr>
                <a:xfrm>
                  <a:off x="8284851" y="5290086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29" name="Oval 128"/>
                <p:cNvSpPr>
                  <a:spLocks noChangeAspect="1"/>
                </p:cNvSpPr>
                <p:nvPr/>
              </p:nvSpPr>
              <p:spPr>
                <a:xfrm>
                  <a:off x="8284851" y="3793396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30" name="Oval 129"/>
                <p:cNvSpPr>
                  <a:spLocks noChangeAspect="1"/>
                </p:cNvSpPr>
                <p:nvPr/>
              </p:nvSpPr>
              <p:spPr>
                <a:xfrm>
                  <a:off x="8284851" y="3125716"/>
                  <a:ext cx="545865" cy="545865"/>
                </a:xfrm>
                <a:prstGeom prst="ellipse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31" name="Oval 130"/>
                <p:cNvSpPr>
                  <a:spLocks noChangeAspect="1"/>
                </p:cNvSpPr>
                <p:nvPr/>
              </p:nvSpPr>
              <p:spPr>
                <a:xfrm>
                  <a:off x="8502502" y="4461301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32" name="Oval 131"/>
                <p:cNvSpPr>
                  <a:spLocks noChangeAspect="1"/>
                </p:cNvSpPr>
                <p:nvPr/>
              </p:nvSpPr>
              <p:spPr>
                <a:xfrm>
                  <a:off x="8502502" y="4744688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33" name="Oval 132"/>
                <p:cNvSpPr>
                  <a:spLocks noChangeAspect="1"/>
                </p:cNvSpPr>
                <p:nvPr/>
              </p:nvSpPr>
              <p:spPr>
                <a:xfrm>
                  <a:off x="8502502" y="5057483"/>
                  <a:ext cx="103290" cy="10329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cxnSp>
              <p:nvCxnSpPr>
                <p:cNvPr id="134" name="Straight Connector 133"/>
                <p:cNvCxnSpPr>
                  <a:stCxn id="90" idx="6"/>
                  <a:endCxn id="127" idx="2"/>
                </p:cNvCxnSpPr>
                <p:nvPr/>
              </p:nvCxnSpPr>
              <p:spPr>
                <a:xfrm flipV="1">
                  <a:off x="6400979" y="2730743"/>
                  <a:ext cx="1883872" cy="23386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>
                  <a:stCxn id="93" idx="6"/>
                  <a:endCxn id="130" idx="2"/>
                </p:cNvCxnSpPr>
                <p:nvPr/>
              </p:nvCxnSpPr>
              <p:spPr>
                <a:xfrm flipV="1">
                  <a:off x="6400979" y="3398648"/>
                  <a:ext cx="1883872" cy="23386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91" idx="6"/>
                  <a:endCxn id="128" idx="2"/>
                </p:cNvCxnSpPr>
                <p:nvPr/>
              </p:nvCxnSpPr>
              <p:spPr>
                <a:xfrm flipV="1">
                  <a:off x="6400979" y="5563019"/>
                  <a:ext cx="1883872" cy="23386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>
                  <a:stCxn id="91" idx="6"/>
                  <a:endCxn id="129" idx="2"/>
                </p:cNvCxnSpPr>
                <p:nvPr/>
              </p:nvCxnSpPr>
              <p:spPr>
                <a:xfrm flipV="1">
                  <a:off x="6400979" y="4066328"/>
                  <a:ext cx="1883872" cy="173055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91" idx="6"/>
                  <a:endCxn id="130" idx="2"/>
                </p:cNvCxnSpPr>
                <p:nvPr/>
              </p:nvCxnSpPr>
              <p:spPr>
                <a:xfrm flipV="1">
                  <a:off x="6400979" y="3398648"/>
                  <a:ext cx="1883872" cy="2398239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91" idx="6"/>
                  <a:endCxn id="127" idx="2"/>
                </p:cNvCxnSpPr>
                <p:nvPr/>
              </p:nvCxnSpPr>
              <p:spPr>
                <a:xfrm flipV="1">
                  <a:off x="6400979" y="2730743"/>
                  <a:ext cx="1883872" cy="306614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>
                  <a:stCxn id="97" idx="6"/>
                  <a:endCxn id="127" idx="2"/>
                </p:cNvCxnSpPr>
                <p:nvPr/>
              </p:nvCxnSpPr>
              <p:spPr>
                <a:xfrm>
                  <a:off x="6409949" y="2296706"/>
                  <a:ext cx="1874902" cy="434037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>
                  <a:stCxn id="97" idx="6"/>
                  <a:endCxn id="130" idx="2"/>
                </p:cNvCxnSpPr>
                <p:nvPr/>
              </p:nvCxnSpPr>
              <p:spPr>
                <a:xfrm>
                  <a:off x="6409949" y="2296706"/>
                  <a:ext cx="1874902" cy="110194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97" idx="6"/>
                  <a:endCxn id="129" idx="2"/>
                </p:cNvCxnSpPr>
                <p:nvPr/>
              </p:nvCxnSpPr>
              <p:spPr>
                <a:xfrm>
                  <a:off x="6409949" y="2296706"/>
                  <a:ext cx="1874902" cy="176962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>
                  <a:stCxn id="90" idx="6"/>
                  <a:endCxn id="128" idx="2"/>
                </p:cNvCxnSpPr>
                <p:nvPr/>
              </p:nvCxnSpPr>
              <p:spPr>
                <a:xfrm>
                  <a:off x="6400979" y="2964611"/>
                  <a:ext cx="1883872" cy="259840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90" idx="6"/>
                  <a:endCxn id="130" idx="2"/>
                </p:cNvCxnSpPr>
                <p:nvPr/>
              </p:nvCxnSpPr>
              <p:spPr>
                <a:xfrm>
                  <a:off x="6400979" y="2964611"/>
                  <a:ext cx="1883872" cy="434037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>
                  <a:stCxn id="93" idx="6"/>
                  <a:endCxn id="129" idx="2"/>
                </p:cNvCxnSpPr>
                <p:nvPr/>
              </p:nvCxnSpPr>
              <p:spPr>
                <a:xfrm>
                  <a:off x="6400979" y="3632517"/>
                  <a:ext cx="1883872" cy="43381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93" idx="6"/>
                  <a:endCxn id="127" idx="2"/>
                </p:cNvCxnSpPr>
                <p:nvPr/>
              </p:nvCxnSpPr>
              <p:spPr>
                <a:xfrm flipV="1">
                  <a:off x="6400979" y="2730743"/>
                  <a:ext cx="1883872" cy="90177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93" idx="6"/>
                  <a:endCxn id="128" idx="2"/>
                </p:cNvCxnSpPr>
                <p:nvPr/>
              </p:nvCxnSpPr>
              <p:spPr>
                <a:xfrm>
                  <a:off x="6400979" y="3632517"/>
                  <a:ext cx="1883872" cy="193050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97" idx="6"/>
                  <a:endCxn id="128" idx="2"/>
                </p:cNvCxnSpPr>
                <p:nvPr/>
              </p:nvCxnSpPr>
              <p:spPr>
                <a:xfrm>
                  <a:off x="6409949" y="2296706"/>
                  <a:ext cx="1874902" cy="3266313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92" idx="6"/>
                  <a:endCxn id="129" idx="2"/>
                </p:cNvCxnSpPr>
                <p:nvPr/>
              </p:nvCxnSpPr>
              <p:spPr>
                <a:xfrm flipV="1">
                  <a:off x="6400979" y="4066328"/>
                  <a:ext cx="1883872" cy="23386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92" idx="6"/>
                  <a:endCxn id="130" idx="2"/>
                </p:cNvCxnSpPr>
                <p:nvPr/>
              </p:nvCxnSpPr>
              <p:spPr>
                <a:xfrm flipV="1">
                  <a:off x="6400979" y="3398648"/>
                  <a:ext cx="1883872" cy="901548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>
                  <a:stCxn id="92" idx="6"/>
                  <a:endCxn id="127" idx="2"/>
                </p:cNvCxnSpPr>
                <p:nvPr/>
              </p:nvCxnSpPr>
              <p:spPr>
                <a:xfrm flipV="1">
                  <a:off x="6400979" y="2730743"/>
                  <a:ext cx="1883872" cy="1569454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>
                  <a:stCxn id="92" idx="6"/>
                  <a:endCxn id="128" idx="2"/>
                </p:cNvCxnSpPr>
                <p:nvPr/>
              </p:nvCxnSpPr>
              <p:spPr>
                <a:xfrm>
                  <a:off x="6400979" y="4300197"/>
                  <a:ext cx="1883872" cy="1262822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90" idx="6"/>
                  <a:endCxn id="129" idx="2"/>
                </p:cNvCxnSpPr>
                <p:nvPr/>
              </p:nvCxnSpPr>
              <p:spPr>
                <a:xfrm>
                  <a:off x="6400979" y="2964611"/>
                  <a:ext cx="1883872" cy="1101717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/>
              <p:cNvSpPr txBox="1"/>
              <p:nvPr/>
            </p:nvSpPr>
            <p:spPr>
              <a:xfrm>
                <a:off x="6354750" y="5615141"/>
                <a:ext cx="922674" cy="424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Input</a:t>
                </a:r>
                <a:r>
                  <a:rPr lang="en-US" sz="1200" b="1" dirty="0">
                    <a:solidFill>
                      <a:srgbClr val="009999"/>
                    </a:solidFill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Layer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468444" y="5615173"/>
                <a:ext cx="1053820" cy="424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Hidden</a:t>
                </a:r>
                <a:r>
                  <a:rPr lang="en-US" sz="1200" b="1" dirty="0">
                    <a:solidFill>
                      <a:srgbClr val="009999"/>
                    </a:solidFill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Layer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0788051" y="5615141"/>
                <a:ext cx="1314028" cy="407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</a:rPr>
                  <a:t>Output</a:t>
                </a:r>
                <a:r>
                  <a:rPr lang="en-US" sz="1200" b="1" dirty="0">
                    <a:solidFill>
                      <a:srgbClr val="009999"/>
                    </a:solidFill>
                  </a:rPr>
                  <a:t> 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Layer</a:t>
                </a:r>
              </a:p>
            </p:txBody>
          </p:sp>
          <p:cxnSp>
            <p:nvCxnSpPr>
              <p:cNvPr id="52" name="Straight Arrow Connector 51"/>
              <p:cNvCxnSpPr>
                <a:endCxn id="88" idx="2"/>
              </p:cNvCxnSpPr>
              <p:nvPr/>
            </p:nvCxnSpPr>
            <p:spPr>
              <a:xfrm flipV="1">
                <a:off x="6378796" y="1791354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endCxn id="89" idx="2"/>
              </p:cNvCxnSpPr>
              <p:nvPr/>
            </p:nvCxnSpPr>
            <p:spPr>
              <a:xfrm>
                <a:off x="6373590" y="2370250"/>
                <a:ext cx="388016" cy="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flipV="1">
                <a:off x="6386571" y="3486241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V="1">
                <a:off x="6386571" y="2949145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6390975" y="4099341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6386571" y="5413884"/>
                <a:ext cx="375035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/>
            <p:cNvCxnSpPr/>
            <p:nvPr/>
          </p:nvCxnSpPr>
          <p:spPr>
            <a:xfrm>
              <a:off x="5370095" y="6061757"/>
              <a:ext cx="4071399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370094" y="6097473"/>
              <a:ext cx="4071399" cy="1216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chemeClr val="bg1"/>
                  </a:solidFill>
                </a:rPr>
                <a:t>Two Embedding</a:t>
              </a:r>
              <a:r>
                <a:rPr lang="en-CA" sz="1600" dirty="0"/>
                <a:t> </a:t>
              </a:r>
              <a:r>
                <a:rPr lang="en-CA" sz="1600" dirty="0">
                  <a:solidFill>
                    <a:schemeClr val="bg1"/>
                  </a:solidFill>
                </a:rPr>
                <a:t>Layer + two LSTM layers + one Dense layers with tanh Function</a:t>
              </a:r>
            </a:p>
            <a:p>
              <a:endParaRPr lang="en-US" sz="1600" b="1" dirty="0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10099166" y="6061757"/>
              <a:ext cx="1434688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195764" y="6203167"/>
              <a:ext cx="1324085" cy="85597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SoftMax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Classification</a:t>
              </a:r>
            </a:p>
          </p:txBody>
        </p:sp>
      </p:grpSp>
      <p:sp>
        <p:nvSpPr>
          <p:cNvPr id="154" name="Rounded Rectangle 153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19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63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subTitle" idx="1"/>
          </p:nvPr>
        </p:nvSpPr>
        <p:spPr>
          <a:xfrm>
            <a:off x="1431007" y="631202"/>
            <a:ext cx="160615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Introduction</a:t>
            </a:r>
          </a:p>
        </p:txBody>
      </p:sp>
      <p:sp>
        <p:nvSpPr>
          <p:cNvPr id="312" name="Google Shape;312;p55"/>
          <p:cNvSpPr txBox="1">
            <a:spLocks noGrp="1"/>
          </p:cNvSpPr>
          <p:nvPr>
            <p:ph type="subTitle" idx="2"/>
          </p:nvPr>
        </p:nvSpPr>
        <p:spPr>
          <a:xfrm>
            <a:off x="5637731" y="585004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dirty="0"/>
              <a:t>Lyrics Generator</a:t>
            </a:r>
          </a:p>
        </p:txBody>
      </p:sp>
      <p:sp>
        <p:nvSpPr>
          <p:cNvPr id="315" name="Google Shape;315;p55"/>
          <p:cNvSpPr txBox="1">
            <a:spLocks noGrp="1"/>
          </p:cNvSpPr>
          <p:nvPr>
            <p:ph type="subTitle" idx="3"/>
          </p:nvPr>
        </p:nvSpPr>
        <p:spPr>
          <a:xfrm>
            <a:off x="855682" y="1824232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b="1" dirty="0">
                <a:solidFill>
                  <a:schemeClr val="accent3"/>
                </a:solidFill>
              </a:rPr>
              <a:t>Music Generator</a:t>
            </a:r>
          </a:p>
        </p:txBody>
      </p:sp>
      <p:sp>
        <p:nvSpPr>
          <p:cNvPr id="316" name="Google Shape;316;p55"/>
          <p:cNvSpPr txBox="1">
            <a:spLocks noGrp="1"/>
          </p:cNvSpPr>
          <p:nvPr>
            <p:ph type="subTitle" idx="4"/>
          </p:nvPr>
        </p:nvSpPr>
        <p:spPr>
          <a:xfrm>
            <a:off x="5637731" y="1824232"/>
            <a:ext cx="25884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CA" b="1" dirty="0">
                <a:solidFill>
                  <a:schemeClr val="accent3"/>
                </a:solidFill>
              </a:rPr>
              <a:t>Voice Synthesis</a:t>
            </a:r>
          </a:p>
        </p:txBody>
      </p:sp>
      <p:sp>
        <p:nvSpPr>
          <p:cNvPr id="335" name="Google Shape;335;p55"/>
          <p:cNvSpPr txBox="1">
            <a:spLocks noGrp="1"/>
          </p:cNvSpPr>
          <p:nvPr>
            <p:ph type="subTitle" idx="5"/>
          </p:nvPr>
        </p:nvSpPr>
        <p:spPr>
          <a:xfrm>
            <a:off x="1707054" y="2885923"/>
            <a:ext cx="2588400" cy="748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" dirty="0">
                <a:solidFill>
                  <a:schemeClr val="accent3"/>
                </a:solidFill>
              </a:rPr>
              <a:t>P</a:t>
            </a:r>
            <a:r>
              <a:rPr lang="en" dirty="0"/>
              <a:t>roject</a:t>
            </a:r>
          </a:p>
          <a:p>
            <a:pPr marL="0" lvl="0" indent="0" algn="l"/>
            <a:r>
              <a:rPr lang="en" dirty="0">
                <a:solidFill>
                  <a:schemeClr val="accent3"/>
                </a:solidFill>
              </a:rPr>
              <a:t>A</a:t>
            </a:r>
            <a:r>
              <a:rPr lang="en" dirty="0"/>
              <a:t>pplication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1" name="Google Shape;335;p55"/>
          <p:cNvSpPr txBox="1">
            <a:spLocks noGrp="1"/>
          </p:cNvSpPr>
          <p:nvPr>
            <p:ph type="subTitle" idx="6"/>
          </p:nvPr>
        </p:nvSpPr>
        <p:spPr>
          <a:xfrm>
            <a:off x="5680187" y="3130977"/>
            <a:ext cx="2588400" cy="748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CA" dirty="0">
                <a:solidFill>
                  <a:schemeClr val="tx2"/>
                </a:solidFill>
              </a:rPr>
              <a:t>Project Timeline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50" name="Google Shape;335;p55"/>
          <p:cNvSpPr txBox="1">
            <a:spLocks noGrp="1"/>
          </p:cNvSpPr>
          <p:nvPr>
            <p:ph type="subTitle" idx="7"/>
          </p:nvPr>
        </p:nvSpPr>
        <p:spPr>
          <a:xfrm>
            <a:off x="5650393" y="4128267"/>
            <a:ext cx="2588400" cy="748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" b="1" dirty="0">
                <a:solidFill>
                  <a:schemeClr val="accent3"/>
                </a:solidFill>
              </a:rPr>
              <a:t>Used</a:t>
            </a:r>
          </a:p>
          <a:p>
            <a:pPr marL="0" lvl="0" indent="0" algn="l"/>
            <a:r>
              <a:rPr lang="en" b="1" dirty="0">
                <a:solidFill>
                  <a:schemeClr val="accent3"/>
                </a:solidFill>
              </a:rPr>
              <a:t>Technologies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336" name="Google Shape;336;p55"/>
          <p:cNvSpPr txBox="1">
            <a:spLocks noGrp="1"/>
          </p:cNvSpPr>
          <p:nvPr>
            <p:ph type="subTitle" idx="8"/>
          </p:nvPr>
        </p:nvSpPr>
        <p:spPr>
          <a:xfrm>
            <a:off x="768736" y="4141671"/>
            <a:ext cx="3249528" cy="576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chemeClr val="accent3"/>
                </a:solidFill>
              </a:rPr>
              <a:t>Difficulties  &amp; </a:t>
            </a:r>
            <a:r>
              <a:rPr lang="en-CA" b="1" dirty="0">
                <a:solidFill>
                  <a:schemeClr val="accent3"/>
                </a:solidFill>
              </a:rPr>
              <a:t>Future Vision</a:t>
            </a:r>
          </a:p>
          <a:p>
            <a:endParaRPr lang="en-US" b="1" spc="300" dirty="0">
              <a:solidFill>
                <a:schemeClr val="accent3"/>
              </a:solidFill>
              <a:latin typeface="Rajdhani"/>
            </a:endParaRPr>
          </a:p>
        </p:txBody>
      </p:sp>
      <p:sp>
        <p:nvSpPr>
          <p:cNvPr id="319" name="Google Shape;319;p55"/>
          <p:cNvSpPr txBox="1">
            <a:spLocks noGrp="1"/>
          </p:cNvSpPr>
          <p:nvPr>
            <p:ph type="title"/>
          </p:nvPr>
        </p:nvSpPr>
        <p:spPr>
          <a:xfrm>
            <a:off x="3641277" y="933059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20" name="Google Shape;320;p55"/>
          <p:cNvSpPr txBox="1">
            <a:spLocks noGrp="1"/>
          </p:cNvSpPr>
          <p:nvPr>
            <p:ph type="title" idx="9"/>
          </p:nvPr>
        </p:nvSpPr>
        <p:spPr>
          <a:xfrm>
            <a:off x="4709027" y="933059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321" name="Google Shape;321;p55"/>
          <p:cNvSpPr txBox="1">
            <a:spLocks noGrp="1"/>
          </p:cNvSpPr>
          <p:nvPr>
            <p:ph type="title" idx="13"/>
          </p:nvPr>
        </p:nvSpPr>
        <p:spPr>
          <a:xfrm>
            <a:off x="3641277" y="2171945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22" name="Google Shape;322;p55"/>
          <p:cNvSpPr txBox="1">
            <a:spLocks noGrp="1"/>
          </p:cNvSpPr>
          <p:nvPr>
            <p:ph type="title" idx="14"/>
          </p:nvPr>
        </p:nvSpPr>
        <p:spPr>
          <a:xfrm>
            <a:off x="4709027" y="2171945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310" name="Google Shape;310;p55"/>
          <p:cNvSpPr txBox="1">
            <a:spLocks noGrp="1"/>
          </p:cNvSpPr>
          <p:nvPr>
            <p:ph type="title" idx="15"/>
          </p:nvPr>
        </p:nvSpPr>
        <p:spPr>
          <a:xfrm>
            <a:off x="671710" y="12304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339" name="Google Shape;339;p55"/>
          <p:cNvSpPr txBox="1">
            <a:spLocks noGrp="1"/>
          </p:cNvSpPr>
          <p:nvPr>
            <p:ph type="title" idx="20"/>
          </p:nvPr>
        </p:nvSpPr>
        <p:spPr>
          <a:xfrm>
            <a:off x="3641277" y="3411170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340" name="Google Shape;340;p55"/>
          <p:cNvSpPr txBox="1">
            <a:spLocks noGrp="1"/>
          </p:cNvSpPr>
          <p:nvPr>
            <p:ph type="title" idx="21"/>
          </p:nvPr>
        </p:nvSpPr>
        <p:spPr>
          <a:xfrm>
            <a:off x="4709027" y="3411170"/>
            <a:ext cx="7224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grpSp>
        <p:nvGrpSpPr>
          <p:cNvPr id="323" name="Google Shape;323;p55"/>
          <p:cNvGrpSpPr/>
          <p:nvPr/>
        </p:nvGrpSpPr>
        <p:grpSpPr>
          <a:xfrm>
            <a:off x="3544687" y="652855"/>
            <a:ext cx="959168" cy="917108"/>
            <a:chOff x="3632471" y="1574244"/>
            <a:chExt cx="959168" cy="917108"/>
          </a:xfrm>
        </p:grpSpPr>
        <p:sp>
          <p:nvSpPr>
            <p:cNvPr id="324" name="Google Shape;324;p55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55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6" name="Google Shape;326;p55"/>
          <p:cNvGrpSpPr/>
          <p:nvPr/>
        </p:nvGrpSpPr>
        <p:grpSpPr>
          <a:xfrm>
            <a:off x="4612437" y="652855"/>
            <a:ext cx="959168" cy="917108"/>
            <a:chOff x="3632471" y="1574244"/>
            <a:chExt cx="959168" cy="917108"/>
          </a:xfrm>
        </p:grpSpPr>
        <p:sp>
          <p:nvSpPr>
            <p:cNvPr id="327" name="Google Shape;327;p55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55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9" name="Google Shape;329;p55"/>
          <p:cNvGrpSpPr/>
          <p:nvPr/>
        </p:nvGrpSpPr>
        <p:grpSpPr>
          <a:xfrm>
            <a:off x="3544687" y="1891741"/>
            <a:ext cx="959168" cy="917108"/>
            <a:chOff x="3632471" y="1574244"/>
            <a:chExt cx="959168" cy="917108"/>
          </a:xfrm>
        </p:grpSpPr>
        <p:sp>
          <p:nvSpPr>
            <p:cNvPr id="330" name="Google Shape;330;p55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55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2" name="Google Shape;332;p55"/>
          <p:cNvGrpSpPr/>
          <p:nvPr/>
        </p:nvGrpSpPr>
        <p:grpSpPr>
          <a:xfrm>
            <a:off x="4612437" y="1891741"/>
            <a:ext cx="959168" cy="917108"/>
            <a:chOff x="3632471" y="1574244"/>
            <a:chExt cx="959168" cy="917108"/>
          </a:xfrm>
        </p:grpSpPr>
        <p:sp>
          <p:nvSpPr>
            <p:cNvPr id="333" name="Google Shape;333;p55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55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1" name="Google Shape;341;p55"/>
          <p:cNvGrpSpPr/>
          <p:nvPr/>
        </p:nvGrpSpPr>
        <p:grpSpPr>
          <a:xfrm>
            <a:off x="3544687" y="3130978"/>
            <a:ext cx="959168" cy="917108"/>
            <a:chOff x="3632471" y="1574244"/>
            <a:chExt cx="959168" cy="917108"/>
          </a:xfrm>
        </p:grpSpPr>
        <p:sp>
          <p:nvSpPr>
            <p:cNvPr id="342" name="Google Shape;342;p55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55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4" name="Google Shape;344;p55"/>
          <p:cNvGrpSpPr/>
          <p:nvPr/>
        </p:nvGrpSpPr>
        <p:grpSpPr>
          <a:xfrm>
            <a:off x="4612437" y="3130978"/>
            <a:ext cx="959168" cy="917108"/>
            <a:chOff x="3632471" y="1574244"/>
            <a:chExt cx="959168" cy="917108"/>
          </a:xfrm>
        </p:grpSpPr>
        <p:sp>
          <p:nvSpPr>
            <p:cNvPr id="345" name="Google Shape;345;p55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55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Google Shape;339;p55"/>
          <p:cNvSpPr txBox="1">
            <a:spLocks/>
          </p:cNvSpPr>
          <p:nvPr/>
        </p:nvSpPr>
        <p:spPr>
          <a:xfrm>
            <a:off x="3660657" y="4479725"/>
            <a:ext cx="72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21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43" name="Google Shape;340;p55"/>
          <p:cNvSpPr txBox="1">
            <a:spLocks/>
          </p:cNvSpPr>
          <p:nvPr/>
        </p:nvSpPr>
        <p:spPr>
          <a:xfrm>
            <a:off x="4728407" y="4479725"/>
            <a:ext cx="7224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21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 dirty="0"/>
              <a:t>08</a:t>
            </a:r>
          </a:p>
        </p:txBody>
      </p:sp>
      <p:grpSp>
        <p:nvGrpSpPr>
          <p:cNvPr id="44" name="Google Shape;341;p55"/>
          <p:cNvGrpSpPr/>
          <p:nvPr/>
        </p:nvGrpSpPr>
        <p:grpSpPr>
          <a:xfrm>
            <a:off x="3564067" y="4199533"/>
            <a:ext cx="959168" cy="917108"/>
            <a:chOff x="3632471" y="1574244"/>
            <a:chExt cx="959168" cy="917108"/>
          </a:xfrm>
        </p:grpSpPr>
        <p:sp>
          <p:nvSpPr>
            <p:cNvPr id="45" name="Google Shape;342;p55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343;p55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" name="Google Shape;344;p55"/>
          <p:cNvGrpSpPr/>
          <p:nvPr/>
        </p:nvGrpSpPr>
        <p:grpSpPr>
          <a:xfrm>
            <a:off x="4631817" y="4199533"/>
            <a:ext cx="959168" cy="917108"/>
            <a:chOff x="3632471" y="1574244"/>
            <a:chExt cx="959168" cy="917108"/>
          </a:xfrm>
        </p:grpSpPr>
        <p:sp>
          <p:nvSpPr>
            <p:cNvPr id="48" name="Google Shape;345;p55"/>
            <p:cNvSpPr/>
            <p:nvPr/>
          </p:nvSpPr>
          <p:spPr>
            <a:xfrm>
              <a:off x="3691878" y="1667828"/>
              <a:ext cx="795679" cy="73623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7A912">
                    <a:alpha val="8666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346;p55"/>
            <p:cNvSpPr/>
            <p:nvPr/>
          </p:nvSpPr>
          <p:spPr>
            <a:xfrm rot="-9900997">
              <a:off x="3714135" y="1664603"/>
              <a:ext cx="795841" cy="736389"/>
            </a:xfrm>
            <a:custGeom>
              <a:avLst/>
              <a:gdLst/>
              <a:ahLst/>
              <a:cxnLst/>
              <a:rect l="l" t="t" r="r" b="b"/>
              <a:pathLst>
                <a:path w="179308" h="165913" extrusionOk="0">
                  <a:moveTo>
                    <a:pt x="76909" y="1"/>
                  </a:moveTo>
                  <a:cubicBezTo>
                    <a:pt x="30472" y="8538"/>
                    <a:pt x="0" y="54113"/>
                    <a:pt x="10422" y="100621"/>
                  </a:cubicBezTo>
                  <a:cubicBezTo>
                    <a:pt x="19047" y="139085"/>
                    <a:pt x="53567" y="165912"/>
                    <a:pt x="92030" y="165912"/>
                  </a:cubicBezTo>
                  <a:cubicBezTo>
                    <a:pt x="95938" y="165912"/>
                    <a:pt x="99899" y="165630"/>
                    <a:pt x="103860" y="165067"/>
                  </a:cubicBezTo>
                  <a:cubicBezTo>
                    <a:pt x="148467" y="158642"/>
                    <a:pt x="179308" y="118330"/>
                    <a:pt x="175312" y="74709"/>
                  </a:cubicBezTo>
                  <a:cubicBezTo>
                    <a:pt x="174977" y="71048"/>
                    <a:pt x="171879" y="68372"/>
                    <a:pt x="168341" y="68372"/>
                  </a:cubicBezTo>
                  <a:cubicBezTo>
                    <a:pt x="167918" y="68372"/>
                    <a:pt x="167496" y="68407"/>
                    <a:pt x="167056" y="68478"/>
                  </a:cubicBezTo>
                  <a:cubicBezTo>
                    <a:pt x="163517" y="69129"/>
                    <a:pt x="161000" y="72368"/>
                    <a:pt x="161335" y="75941"/>
                  </a:cubicBezTo>
                  <a:cubicBezTo>
                    <a:pt x="164715" y="112609"/>
                    <a:pt x="138538" y="146443"/>
                    <a:pt x="100850" y="151301"/>
                  </a:cubicBezTo>
                  <a:cubicBezTo>
                    <a:pt x="97892" y="151689"/>
                    <a:pt x="94935" y="151882"/>
                    <a:pt x="92013" y="151882"/>
                  </a:cubicBezTo>
                  <a:cubicBezTo>
                    <a:pt x="60362" y="151882"/>
                    <a:pt x="31880" y="130001"/>
                    <a:pt x="24346" y="98544"/>
                  </a:cubicBezTo>
                  <a:cubicBezTo>
                    <a:pt x="14998" y="59500"/>
                    <a:pt x="40470" y="20966"/>
                    <a:pt x="79444" y="13819"/>
                  </a:cubicBezTo>
                  <a:lnTo>
                    <a:pt x="76909" y="1"/>
                  </a:lnTo>
                  <a:close/>
                </a:path>
              </a:pathLst>
            </a:cu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8268587" y="4423420"/>
            <a:ext cx="875413" cy="72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82;p31">
            <a:extLst>
              <a:ext uri="{FF2B5EF4-FFF2-40B4-BE49-F238E27FC236}">
                <a16:creationId xmlns:a16="http://schemas.microsoft.com/office/drawing/2014/main" id="{CEED4C6E-F952-489A-A766-8E282B12F88E}"/>
              </a:ext>
            </a:extLst>
          </p:cNvPr>
          <p:cNvSpPr txBox="1">
            <a:spLocks/>
          </p:cNvSpPr>
          <p:nvPr/>
        </p:nvSpPr>
        <p:spPr>
          <a:xfrm>
            <a:off x="929364" y="809145"/>
            <a:ext cx="7525690" cy="2387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</a:pPr>
            <a:endParaRPr lang="en-US" sz="16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" name="Google Shape;406;p32">
            <a:extLst>
              <a:ext uri="{FF2B5EF4-FFF2-40B4-BE49-F238E27FC236}">
                <a16:creationId xmlns:a16="http://schemas.microsoft.com/office/drawing/2014/main" id="{0D5389F2-1275-4568-9D8D-3621B9CC8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1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HOW WILL THE MODEL DO IT?</a:t>
            </a:r>
            <a:endParaRPr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C46563-C736-4C22-840D-2CF75FD319F4}"/>
              </a:ext>
            </a:extLst>
          </p:cNvPr>
          <p:cNvGrpSpPr/>
          <p:nvPr/>
        </p:nvGrpSpPr>
        <p:grpSpPr>
          <a:xfrm>
            <a:off x="253562" y="3112794"/>
            <a:ext cx="8662383" cy="1876484"/>
            <a:chOff x="253562" y="3112794"/>
            <a:chExt cx="8662383" cy="1876484"/>
          </a:xfrm>
        </p:grpSpPr>
        <p:cxnSp>
          <p:nvCxnSpPr>
            <p:cNvPr id="6" name="Google Shape;285;p30">
              <a:extLst>
                <a:ext uri="{FF2B5EF4-FFF2-40B4-BE49-F238E27FC236}">
                  <a16:creationId xmlns:a16="http://schemas.microsoft.com/office/drawing/2014/main" id="{ACB859D0-5AB2-4226-8302-BABC42EAAC1E}"/>
                </a:ext>
              </a:extLst>
            </p:cNvPr>
            <p:cNvCxnSpPr>
              <a:cxnSpLocks/>
            </p:cNvCxnSpPr>
            <p:nvPr/>
          </p:nvCxnSpPr>
          <p:spPr>
            <a:xfrm>
              <a:off x="2875382" y="3833405"/>
              <a:ext cx="748677" cy="0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1350C4-6C98-487C-917A-6A94FEA6C1D7}"/>
                </a:ext>
              </a:extLst>
            </p:cNvPr>
            <p:cNvGrpSpPr/>
            <p:nvPr/>
          </p:nvGrpSpPr>
          <p:grpSpPr>
            <a:xfrm>
              <a:off x="253562" y="3112794"/>
              <a:ext cx="8662383" cy="1876484"/>
              <a:chOff x="408354" y="2305269"/>
              <a:chExt cx="8662383" cy="1876484"/>
            </a:xfrm>
          </p:grpSpPr>
          <p:sp>
            <p:nvSpPr>
              <p:cNvPr id="8" name="Google Shape;293;p30">
                <a:extLst>
                  <a:ext uri="{FF2B5EF4-FFF2-40B4-BE49-F238E27FC236}">
                    <a16:creationId xmlns:a16="http://schemas.microsoft.com/office/drawing/2014/main" id="{FD19E904-A7EC-4DCD-A562-88B72A314594}"/>
                  </a:ext>
                </a:extLst>
              </p:cNvPr>
              <p:cNvSpPr/>
              <p:nvPr/>
            </p:nvSpPr>
            <p:spPr>
              <a:xfrm>
                <a:off x="971606" y="2305269"/>
                <a:ext cx="2300865" cy="860869"/>
              </a:xfrm>
              <a:custGeom>
                <a:avLst/>
                <a:gdLst/>
                <a:ahLst/>
                <a:cxnLst/>
                <a:rect l="l" t="t" r="r" b="b"/>
                <a:pathLst>
                  <a:path w="24053" h="8150" extrusionOk="0">
                    <a:moveTo>
                      <a:pt x="0" y="3827"/>
                    </a:moveTo>
                    <a:lnTo>
                      <a:pt x="11976" y="8150"/>
                    </a:lnTo>
                    <a:lnTo>
                      <a:pt x="24053" y="3827"/>
                    </a:lnTo>
                    <a:lnTo>
                      <a:pt x="121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" name="Google Shape;294;p30">
                <a:extLst>
                  <a:ext uri="{FF2B5EF4-FFF2-40B4-BE49-F238E27FC236}">
                    <a16:creationId xmlns:a16="http://schemas.microsoft.com/office/drawing/2014/main" id="{093032C7-E507-4A81-A248-C9A8E90A48DF}"/>
                  </a:ext>
                </a:extLst>
              </p:cNvPr>
              <p:cNvSpPr/>
              <p:nvPr/>
            </p:nvSpPr>
            <p:spPr>
              <a:xfrm>
                <a:off x="408354" y="2733005"/>
                <a:ext cx="1696987" cy="1448748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" name="Google Shape;295;p30">
                <a:extLst>
                  <a:ext uri="{FF2B5EF4-FFF2-40B4-BE49-F238E27FC236}">
                    <a16:creationId xmlns:a16="http://schemas.microsoft.com/office/drawing/2014/main" id="{088B7748-0685-4360-95A9-076534106496}"/>
                  </a:ext>
                </a:extLst>
              </p:cNvPr>
              <p:cNvSpPr/>
              <p:nvPr/>
            </p:nvSpPr>
            <p:spPr>
              <a:xfrm flipH="1">
                <a:off x="2103977" y="2706819"/>
                <a:ext cx="1727661" cy="1474934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Google Shape;287;p30">
                <a:extLst>
                  <a:ext uri="{FF2B5EF4-FFF2-40B4-BE49-F238E27FC236}">
                    <a16:creationId xmlns:a16="http://schemas.microsoft.com/office/drawing/2014/main" id="{70643AF0-9400-4C29-AA7C-596A1ED455CD}"/>
                  </a:ext>
                </a:extLst>
              </p:cNvPr>
              <p:cNvSpPr/>
              <p:nvPr/>
            </p:nvSpPr>
            <p:spPr>
              <a:xfrm>
                <a:off x="3625509" y="2813698"/>
                <a:ext cx="436347" cy="424364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288;p30">
                <a:extLst>
                  <a:ext uri="{FF2B5EF4-FFF2-40B4-BE49-F238E27FC236}">
                    <a16:creationId xmlns:a16="http://schemas.microsoft.com/office/drawing/2014/main" id="{ED4190CD-67DC-4B19-9ECC-C5A04F2E585F}"/>
                  </a:ext>
                </a:extLst>
              </p:cNvPr>
              <p:cNvSpPr txBox="1"/>
              <p:nvPr/>
            </p:nvSpPr>
            <p:spPr>
              <a:xfrm>
                <a:off x="3608137" y="2733005"/>
                <a:ext cx="471089" cy="411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2400" b="1" dirty="0">
                    <a:solidFill>
                      <a:schemeClr val="bg1">
                        <a:lumMod val="20000"/>
                        <a:lumOff val="80000"/>
                      </a:schemeClr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1</a:t>
                </a:r>
                <a:endParaRPr sz="7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  <p:sp>
            <p:nvSpPr>
              <p:cNvPr id="13" name="Google Shape;633;p32">
                <a:extLst>
                  <a:ext uri="{FF2B5EF4-FFF2-40B4-BE49-F238E27FC236}">
                    <a16:creationId xmlns:a16="http://schemas.microsoft.com/office/drawing/2014/main" id="{890187F5-9AD4-4292-BF55-A2D07EF303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1856" y="2628189"/>
                <a:ext cx="5008881" cy="1033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18287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F3F3F3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9pPr>
              </a:lstStyle>
              <a:p>
                <a:pPr marL="0" lvl="0" indent="0">
                  <a:lnSpc>
                    <a:spcPct val="200000"/>
                  </a:lnSpc>
                  <a:buClr>
                    <a:schemeClr val="bg1">
                      <a:lumMod val="20000"/>
                      <a:lumOff val="80000"/>
                    </a:schemeClr>
                  </a:buClr>
                  <a:buNone/>
                </a:pPr>
                <a:r>
                  <a:rPr lang="en-CA" sz="1400" b="1" dirty="0">
                    <a:solidFill>
                      <a:schemeClr val="bg1"/>
                    </a:solidFill>
                  </a:rPr>
                  <a:t>Notes and durations are entered into two embedding layers.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26EC92-DF44-45E4-B41D-E439A2A48B49}"/>
              </a:ext>
            </a:extLst>
          </p:cNvPr>
          <p:cNvGrpSpPr/>
          <p:nvPr/>
        </p:nvGrpSpPr>
        <p:grpSpPr>
          <a:xfrm>
            <a:off x="816814" y="2324015"/>
            <a:ext cx="7704000" cy="1228208"/>
            <a:chOff x="946713" y="2451949"/>
            <a:chExt cx="7967377" cy="12701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2A8954-922C-456F-936E-7757C81D4414}"/>
                </a:ext>
              </a:extLst>
            </p:cNvPr>
            <p:cNvGrpSpPr/>
            <p:nvPr/>
          </p:nvGrpSpPr>
          <p:grpSpPr>
            <a:xfrm>
              <a:off x="2806559" y="2846401"/>
              <a:ext cx="1065096" cy="424364"/>
              <a:chOff x="4356695" y="1328355"/>
              <a:chExt cx="1065096" cy="424364"/>
            </a:xfrm>
          </p:grpSpPr>
          <p:cxnSp>
            <p:nvCxnSpPr>
              <p:cNvPr id="21" name="Google Shape;285;p30">
                <a:extLst>
                  <a:ext uri="{FF2B5EF4-FFF2-40B4-BE49-F238E27FC236}">
                    <a16:creationId xmlns:a16="http://schemas.microsoft.com/office/drawing/2014/main" id="{0C306535-C254-49EC-99FE-2DBD04091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6695" y="1536389"/>
                <a:ext cx="774272" cy="0"/>
              </a:xfrm>
              <a:prstGeom prst="straightConnector1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</p:cxnSp>
          <p:sp>
            <p:nvSpPr>
              <p:cNvPr id="22" name="Google Shape;287;p30">
                <a:extLst>
                  <a:ext uri="{FF2B5EF4-FFF2-40B4-BE49-F238E27FC236}">
                    <a16:creationId xmlns:a16="http://schemas.microsoft.com/office/drawing/2014/main" id="{6D3B3322-051B-40C0-91C6-37029691B185}"/>
                  </a:ext>
                </a:extLst>
              </p:cNvPr>
              <p:cNvSpPr/>
              <p:nvPr/>
            </p:nvSpPr>
            <p:spPr>
              <a:xfrm>
                <a:off x="4985444" y="1328355"/>
                <a:ext cx="436347" cy="424364"/>
              </a:xfrm>
              <a:prstGeom prst="ellipse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" name="Google Shape;288;p30">
              <a:extLst>
                <a:ext uri="{FF2B5EF4-FFF2-40B4-BE49-F238E27FC236}">
                  <a16:creationId xmlns:a16="http://schemas.microsoft.com/office/drawing/2014/main" id="{F3B42B12-DB82-42A4-9142-4FFCEF1D9F10}"/>
                </a:ext>
              </a:extLst>
            </p:cNvPr>
            <p:cNvSpPr txBox="1"/>
            <p:nvPr/>
          </p:nvSpPr>
          <p:spPr>
            <a:xfrm>
              <a:off x="3417343" y="2774945"/>
              <a:ext cx="471089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7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7" name="Google Shape;293;p30">
              <a:extLst>
                <a:ext uri="{FF2B5EF4-FFF2-40B4-BE49-F238E27FC236}">
                  <a16:creationId xmlns:a16="http://schemas.microsoft.com/office/drawing/2014/main" id="{ACFF3843-0310-4626-AE08-C6039188CCFC}"/>
                </a:ext>
              </a:extLst>
            </p:cNvPr>
            <p:cNvSpPr/>
            <p:nvPr/>
          </p:nvSpPr>
          <p:spPr>
            <a:xfrm>
              <a:off x="1337985" y="2451949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Google Shape;294;p30">
              <a:extLst>
                <a:ext uri="{FF2B5EF4-FFF2-40B4-BE49-F238E27FC236}">
                  <a16:creationId xmlns:a16="http://schemas.microsoft.com/office/drawing/2014/main" id="{F376A528-EB3A-4E66-A791-34DBE4CC2AC4}"/>
                </a:ext>
              </a:extLst>
            </p:cNvPr>
            <p:cNvSpPr/>
            <p:nvPr/>
          </p:nvSpPr>
          <p:spPr>
            <a:xfrm>
              <a:off x="946713" y="2733005"/>
              <a:ext cx="1158628" cy="989141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Google Shape;295;p30">
              <a:extLst>
                <a:ext uri="{FF2B5EF4-FFF2-40B4-BE49-F238E27FC236}">
                  <a16:creationId xmlns:a16="http://schemas.microsoft.com/office/drawing/2014/main" id="{E9A4A741-5BD6-4320-B0A6-2FDA0CC25F7A}"/>
                </a:ext>
              </a:extLst>
            </p:cNvPr>
            <p:cNvSpPr/>
            <p:nvPr/>
          </p:nvSpPr>
          <p:spPr>
            <a:xfrm flipH="1">
              <a:off x="2103978" y="2706820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Google Shape;633;p32">
              <a:extLst>
                <a:ext uri="{FF2B5EF4-FFF2-40B4-BE49-F238E27FC236}">
                  <a16:creationId xmlns:a16="http://schemas.microsoft.com/office/drawing/2014/main" id="{71DB09B1-0420-47B8-97A3-BDCDF74EE804}"/>
                </a:ext>
              </a:extLst>
            </p:cNvPr>
            <p:cNvSpPr txBox="1">
              <a:spLocks/>
            </p:cNvSpPr>
            <p:nvPr/>
          </p:nvSpPr>
          <p:spPr>
            <a:xfrm>
              <a:off x="3905209" y="2606632"/>
              <a:ext cx="5008881" cy="1033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lvl="0" indent="0">
                <a:spcAft>
                  <a:spcPts val="1600"/>
                </a:spcAft>
                <a:buNone/>
              </a:pPr>
              <a:r>
                <a:rPr lang="en-CA" sz="1600" dirty="0">
                  <a:solidFill>
                    <a:schemeClr val="bg1"/>
                  </a:solidFill>
                </a:rPr>
                <a:t>Then, the two LSTM layers take the concatenated versions of both inputs.</a:t>
              </a:r>
              <a:endParaRPr 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108D20-0AB9-4905-86E2-3F52A44E93D6}"/>
              </a:ext>
            </a:extLst>
          </p:cNvPr>
          <p:cNvGrpSpPr/>
          <p:nvPr/>
        </p:nvGrpSpPr>
        <p:grpSpPr>
          <a:xfrm>
            <a:off x="1318767" y="1549556"/>
            <a:ext cx="7512524" cy="930993"/>
            <a:chOff x="1379669" y="1773915"/>
            <a:chExt cx="7372907" cy="93099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671E950-85F7-4D71-9519-E25A1AD2148C}"/>
                </a:ext>
              </a:extLst>
            </p:cNvPr>
            <p:cNvGrpSpPr/>
            <p:nvPr/>
          </p:nvGrpSpPr>
          <p:grpSpPr>
            <a:xfrm>
              <a:off x="2320053" y="1985165"/>
              <a:ext cx="1082466" cy="572700"/>
              <a:chOff x="4837233" y="1146728"/>
              <a:chExt cx="1082466" cy="5727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ACBBE6D-E5C7-499C-9A07-B14F9EF952B0}"/>
                  </a:ext>
                </a:extLst>
              </p:cNvPr>
              <p:cNvGrpSpPr/>
              <p:nvPr/>
            </p:nvGrpSpPr>
            <p:grpSpPr>
              <a:xfrm>
                <a:off x="4837233" y="1217251"/>
                <a:ext cx="1065096" cy="424364"/>
                <a:chOff x="4356695" y="1328355"/>
                <a:chExt cx="1065096" cy="424364"/>
              </a:xfrm>
            </p:grpSpPr>
            <p:cxnSp>
              <p:nvCxnSpPr>
                <p:cNvPr id="32" name="Google Shape;285;p30">
                  <a:extLst>
                    <a:ext uri="{FF2B5EF4-FFF2-40B4-BE49-F238E27FC236}">
                      <a16:creationId xmlns:a16="http://schemas.microsoft.com/office/drawing/2014/main" id="{62AF5A69-D7FF-4017-AB68-E0D0D302A7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6695" y="1536389"/>
                  <a:ext cx="774272" cy="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33" name="Google Shape;287;p30">
                  <a:extLst>
                    <a:ext uri="{FF2B5EF4-FFF2-40B4-BE49-F238E27FC236}">
                      <a16:creationId xmlns:a16="http://schemas.microsoft.com/office/drawing/2014/main" id="{BE6D5B19-6FB7-4ADE-A068-811C6F59774F}"/>
                    </a:ext>
                  </a:extLst>
                </p:cNvPr>
                <p:cNvSpPr/>
                <p:nvPr/>
              </p:nvSpPr>
              <p:spPr>
                <a:xfrm>
                  <a:off x="4985444" y="1328355"/>
                  <a:ext cx="436347" cy="424364"/>
                </a:xfrm>
                <a:prstGeom prst="ellipse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31" name="Google Shape;288;p30">
                <a:extLst>
                  <a:ext uri="{FF2B5EF4-FFF2-40B4-BE49-F238E27FC236}">
                    <a16:creationId xmlns:a16="http://schemas.microsoft.com/office/drawing/2014/main" id="{8673106A-78CF-4AC8-9754-A26E2A57F026}"/>
                  </a:ext>
                </a:extLst>
              </p:cNvPr>
              <p:cNvSpPr txBox="1"/>
              <p:nvPr/>
            </p:nvSpPr>
            <p:spPr>
              <a:xfrm>
                <a:off x="5448610" y="1146728"/>
                <a:ext cx="471089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2400" b="1" dirty="0">
                    <a:solidFill>
                      <a:schemeClr val="bg1">
                        <a:lumMod val="20000"/>
                        <a:lumOff val="80000"/>
                      </a:schemeClr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3</a:t>
                </a:r>
                <a:endParaRPr sz="7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sp>
          <p:nvSpPr>
            <p:cNvPr id="25" name="Google Shape;633;p32">
              <a:extLst>
                <a:ext uri="{FF2B5EF4-FFF2-40B4-BE49-F238E27FC236}">
                  <a16:creationId xmlns:a16="http://schemas.microsoft.com/office/drawing/2014/main" id="{55BE73F6-69D2-4504-B8BB-7E6CE39ECEDA}"/>
                </a:ext>
              </a:extLst>
            </p:cNvPr>
            <p:cNvSpPr txBox="1">
              <a:spLocks/>
            </p:cNvSpPr>
            <p:nvPr/>
          </p:nvSpPr>
          <p:spPr>
            <a:xfrm>
              <a:off x="3444310" y="1773915"/>
              <a:ext cx="5308266" cy="7384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lnSpc>
                  <a:spcPct val="200000"/>
                </a:lnSpc>
                <a:buClr>
                  <a:schemeClr val="bg1">
                    <a:lumMod val="20000"/>
                    <a:lumOff val="80000"/>
                  </a:schemeClr>
                </a:buClr>
                <a:buNone/>
              </a:pPr>
              <a:r>
                <a:rPr lang="en-CA" sz="1600" dirty="0">
                  <a:solidFill>
                    <a:schemeClr val="bg1"/>
                  </a:solidFill>
                </a:rPr>
                <a:t>Dense layer changing the output's dimension to 1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EDADF9-AC1F-4451-BEEF-8517697FCF51}"/>
                </a:ext>
              </a:extLst>
            </p:cNvPr>
            <p:cNvGrpSpPr/>
            <p:nvPr/>
          </p:nvGrpSpPr>
          <p:grpSpPr>
            <a:xfrm>
              <a:off x="1379669" y="1935412"/>
              <a:ext cx="1426890" cy="769496"/>
              <a:chOff x="3502850" y="1941413"/>
              <a:chExt cx="1426890" cy="769496"/>
            </a:xfrm>
          </p:grpSpPr>
          <p:sp>
            <p:nvSpPr>
              <p:cNvPr id="27" name="Google Shape;294;p30">
                <a:extLst>
                  <a:ext uri="{FF2B5EF4-FFF2-40B4-BE49-F238E27FC236}">
                    <a16:creationId xmlns:a16="http://schemas.microsoft.com/office/drawing/2014/main" id="{85FF4B7E-5FF9-424F-8249-ED00A26F5B4C}"/>
                  </a:ext>
                </a:extLst>
              </p:cNvPr>
              <p:cNvSpPr/>
              <p:nvPr/>
            </p:nvSpPr>
            <p:spPr>
              <a:xfrm>
                <a:off x="3502850" y="2107005"/>
                <a:ext cx="707382" cy="603904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Google Shape;293;p30">
                <a:extLst>
                  <a:ext uri="{FF2B5EF4-FFF2-40B4-BE49-F238E27FC236}">
                    <a16:creationId xmlns:a16="http://schemas.microsoft.com/office/drawing/2014/main" id="{70085972-AA14-469D-A436-882CEFC392EE}"/>
                  </a:ext>
                </a:extLst>
              </p:cNvPr>
              <p:cNvSpPr/>
              <p:nvPr/>
            </p:nvSpPr>
            <p:spPr>
              <a:xfrm>
                <a:off x="3755571" y="1941413"/>
                <a:ext cx="927808" cy="347140"/>
              </a:xfrm>
              <a:custGeom>
                <a:avLst/>
                <a:gdLst/>
                <a:ahLst/>
                <a:cxnLst/>
                <a:rect l="l" t="t" r="r" b="b"/>
                <a:pathLst>
                  <a:path w="24053" h="8150" extrusionOk="0">
                    <a:moveTo>
                      <a:pt x="0" y="3827"/>
                    </a:moveTo>
                    <a:lnTo>
                      <a:pt x="11976" y="8150"/>
                    </a:lnTo>
                    <a:lnTo>
                      <a:pt x="24053" y="3827"/>
                    </a:lnTo>
                    <a:lnTo>
                      <a:pt x="1212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9" name="Google Shape;295;p30">
                <a:extLst>
                  <a:ext uri="{FF2B5EF4-FFF2-40B4-BE49-F238E27FC236}">
                    <a16:creationId xmlns:a16="http://schemas.microsoft.com/office/drawing/2014/main" id="{19C5E061-2F48-4727-AC88-AC6DEFFD0EE9}"/>
                  </a:ext>
                </a:extLst>
              </p:cNvPr>
              <p:cNvSpPr/>
              <p:nvPr/>
            </p:nvSpPr>
            <p:spPr>
              <a:xfrm flipH="1">
                <a:off x="4214259" y="2100091"/>
                <a:ext cx="715481" cy="610818"/>
              </a:xfrm>
              <a:custGeom>
                <a:avLst/>
                <a:gdLst/>
                <a:ahLst/>
                <a:cxnLst/>
                <a:rect l="l" t="t" r="r" b="b"/>
                <a:pathLst>
                  <a:path w="18238" h="14114" extrusionOk="0">
                    <a:moveTo>
                      <a:pt x="6262" y="0"/>
                    </a:moveTo>
                    <a:lnTo>
                      <a:pt x="18238" y="4324"/>
                    </a:lnTo>
                    <a:lnTo>
                      <a:pt x="18238" y="14114"/>
                    </a:lnTo>
                    <a:lnTo>
                      <a:pt x="0" y="7554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8EA53F-27BD-4DA4-9D4D-3C60D31EEDC7}"/>
              </a:ext>
            </a:extLst>
          </p:cNvPr>
          <p:cNvGrpSpPr/>
          <p:nvPr/>
        </p:nvGrpSpPr>
        <p:grpSpPr>
          <a:xfrm>
            <a:off x="1518604" y="1033189"/>
            <a:ext cx="7688924" cy="753462"/>
            <a:chOff x="1693784" y="1162004"/>
            <a:chExt cx="7688924" cy="75346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B1425A3-DC39-4C86-87A5-9A70D5B92C12}"/>
                </a:ext>
              </a:extLst>
            </p:cNvPr>
            <p:cNvGrpSpPr/>
            <p:nvPr/>
          </p:nvGrpSpPr>
          <p:grpSpPr>
            <a:xfrm>
              <a:off x="2013006" y="1211821"/>
              <a:ext cx="1073608" cy="572700"/>
              <a:chOff x="4837233" y="1134642"/>
              <a:chExt cx="1073608" cy="5727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18195EF-B920-42F4-94C7-8A94377D3C49}"/>
                  </a:ext>
                </a:extLst>
              </p:cNvPr>
              <p:cNvGrpSpPr/>
              <p:nvPr/>
            </p:nvGrpSpPr>
            <p:grpSpPr>
              <a:xfrm>
                <a:off x="4837233" y="1217251"/>
                <a:ext cx="1065096" cy="424364"/>
                <a:chOff x="4356695" y="1328355"/>
                <a:chExt cx="1065096" cy="424364"/>
              </a:xfrm>
            </p:grpSpPr>
            <p:cxnSp>
              <p:nvCxnSpPr>
                <p:cNvPr id="42" name="Google Shape;285;p30">
                  <a:extLst>
                    <a:ext uri="{FF2B5EF4-FFF2-40B4-BE49-F238E27FC236}">
                      <a16:creationId xmlns:a16="http://schemas.microsoft.com/office/drawing/2014/main" id="{15149823-9DD0-4A2D-A0B1-4AAA80B7C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6695" y="1536389"/>
                  <a:ext cx="774272" cy="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cxnSp>
            <p:sp>
              <p:nvSpPr>
                <p:cNvPr id="43" name="Google Shape;287;p30">
                  <a:extLst>
                    <a:ext uri="{FF2B5EF4-FFF2-40B4-BE49-F238E27FC236}">
                      <a16:creationId xmlns:a16="http://schemas.microsoft.com/office/drawing/2014/main" id="{20F003DD-0F8F-4CAD-9576-8CD4FF3E8105}"/>
                    </a:ext>
                  </a:extLst>
                </p:cNvPr>
                <p:cNvSpPr/>
                <p:nvPr/>
              </p:nvSpPr>
              <p:spPr>
                <a:xfrm>
                  <a:off x="4985444" y="1328355"/>
                  <a:ext cx="436347" cy="424364"/>
                </a:xfrm>
                <a:prstGeom prst="ellipse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41" name="Google Shape;288;p30">
                <a:extLst>
                  <a:ext uri="{FF2B5EF4-FFF2-40B4-BE49-F238E27FC236}">
                    <a16:creationId xmlns:a16="http://schemas.microsoft.com/office/drawing/2014/main" id="{D743054B-4A5B-403A-AF97-DFC6EDACC5BA}"/>
                  </a:ext>
                </a:extLst>
              </p:cNvPr>
              <p:cNvSpPr txBox="1"/>
              <p:nvPr/>
            </p:nvSpPr>
            <p:spPr>
              <a:xfrm>
                <a:off x="5439752" y="1134642"/>
                <a:ext cx="471089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2400" b="1" dirty="0">
                    <a:solidFill>
                      <a:schemeClr val="bg1">
                        <a:lumMod val="20000"/>
                        <a:lumOff val="80000"/>
                      </a:schemeClr>
                    </a:solidFill>
                    <a:latin typeface="Lexend Deca"/>
                    <a:ea typeface="Lexend Deca"/>
                    <a:cs typeface="Lexend Deca"/>
                    <a:sym typeface="Lexend Deca"/>
                  </a:rPr>
                  <a:t>4</a:t>
                </a:r>
                <a:endParaRPr sz="700" b="1" dirty="0">
                  <a:solidFill>
                    <a:schemeClr val="bg1">
                      <a:lumMod val="20000"/>
                      <a:lumOff val="80000"/>
                    </a:schemeClr>
                  </a:solidFill>
                  <a:latin typeface="Lexend Deca"/>
                  <a:ea typeface="Lexend Deca"/>
                  <a:cs typeface="Lexend Deca"/>
                  <a:sym typeface="Lexend Deca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F22EF63-ACF4-484F-A491-59B9ECCBF74E}"/>
                </a:ext>
              </a:extLst>
            </p:cNvPr>
            <p:cNvGrpSpPr/>
            <p:nvPr/>
          </p:nvGrpSpPr>
          <p:grpSpPr>
            <a:xfrm>
              <a:off x="1693784" y="1205019"/>
              <a:ext cx="820388" cy="710447"/>
              <a:chOff x="1693784" y="1205019"/>
              <a:chExt cx="820388" cy="710447"/>
            </a:xfrm>
          </p:grpSpPr>
          <p:sp>
            <p:nvSpPr>
              <p:cNvPr id="38" name="Google Shape;296;p30">
                <a:extLst>
                  <a:ext uri="{FF2B5EF4-FFF2-40B4-BE49-F238E27FC236}">
                    <a16:creationId xmlns:a16="http://schemas.microsoft.com/office/drawing/2014/main" id="{F625A206-6B4B-4849-8EB8-F22088BCD6BD}"/>
                  </a:ext>
                </a:extLst>
              </p:cNvPr>
              <p:cNvSpPr/>
              <p:nvPr/>
            </p:nvSpPr>
            <p:spPr>
              <a:xfrm>
                <a:off x="1693784" y="1205019"/>
                <a:ext cx="410194" cy="710447"/>
              </a:xfrm>
              <a:custGeom>
                <a:avLst/>
                <a:gdLst/>
                <a:ahLst/>
                <a:cxnLst/>
                <a:rect l="l" t="t" r="r" b="b"/>
                <a:pathLst>
                  <a:path w="10635" h="16697" extrusionOk="0">
                    <a:moveTo>
                      <a:pt x="10635" y="0"/>
                    </a:moveTo>
                    <a:lnTo>
                      <a:pt x="0" y="12722"/>
                    </a:lnTo>
                    <a:lnTo>
                      <a:pt x="10635" y="16697"/>
                    </a:lnTo>
                    <a:close/>
                  </a:path>
                </a:pathLst>
              </a:cu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Google Shape;297;p30">
                <a:extLst>
                  <a:ext uri="{FF2B5EF4-FFF2-40B4-BE49-F238E27FC236}">
                    <a16:creationId xmlns:a16="http://schemas.microsoft.com/office/drawing/2014/main" id="{80F573FA-40EE-4CF1-B950-709BED54A25A}"/>
                  </a:ext>
                </a:extLst>
              </p:cNvPr>
              <p:cNvSpPr/>
              <p:nvPr/>
            </p:nvSpPr>
            <p:spPr>
              <a:xfrm flipH="1">
                <a:off x="2103978" y="1205019"/>
                <a:ext cx="410194" cy="710446"/>
              </a:xfrm>
              <a:custGeom>
                <a:avLst/>
                <a:gdLst/>
                <a:ahLst/>
                <a:cxnLst/>
                <a:rect l="l" t="t" r="r" b="b"/>
                <a:pathLst>
                  <a:path w="10635" h="16697" extrusionOk="0">
                    <a:moveTo>
                      <a:pt x="10635" y="0"/>
                    </a:moveTo>
                    <a:lnTo>
                      <a:pt x="0" y="12722"/>
                    </a:lnTo>
                    <a:lnTo>
                      <a:pt x="10635" y="16697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7" name="Google Shape;633;p32">
              <a:extLst>
                <a:ext uri="{FF2B5EF4-FFF2-40B4-BE49-F238E27FC236}">
                  <a16:creationId xmlns:a16="http://schemas.microsoft.com/office/drawing/2014/main" id="{CF436A52-1B04-40A0-9158-74A66BA69D4C}"/>
                </a:ext>
              </a:extLst>
            </p:cNvPr>
            <p:cNvSpPr txBox="1">
              <a:spLocks/>
            </p:cNvSpPr>
            <p:nvPr/>
          </p:nvSpPr>
          <p:spPr>
            <a:xfrm>
              <a:off x="3165976" y="1162004"/>
              <a:ext cx="6216732" cy="610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●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3F3F3"/>
                </a:buClr>
                <a:buSzPts val="1200"/>
                <a:buFont typeface="Fira Sans Condensed Light"/>
                <a:buChar char="○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3F3F3"/>
                </a:buClr>
                <a:buSzPts val="1200"/>
                <a:buFont typeface="Fira Sans Condensed Light"/>
                <a:buChar char="■"/>
                <a:defRPr sz="1200" b="0" i="0" u="none" strike="noStrike" cap="none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600"/>
                </a:spcAft>
                <a:buNone/>
              </a:pPr>
              <a:r>
                <a:rPr lang="en-CA" sz="1600" b="1" dirty="0">
                  <a:solidFill>
                    <a:schemeClr val="bg1"/>
                  </a:solidFill>
                </a:rPr>
                <a:t>Upon adding hyper parameters, notes and durations are obtained.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20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80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xfrm>
            <a:off x="763054" y="6651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  <a:ea typeface="Adobe Gothic Std B" panose="020B0800000000000000" pitchFamily="34" charset="-128"/>
              </a:rPr>
              <a:t>R</a:t>
            </a:r>
            <a:r>
              <a:rPr lang="en-US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esults</a:t>
            </a:r>
          </a:p>
        </p:txBody>
      </p:sp>
      <p:sp>
        <p:nvSpPr>
          <p:cNvPr id="156" name="Google Shape;1297;p91"/>
          <p:cNvSpPr txBox="1">
            <a:spLocks noGrp="1"/>
          </p:cNvSpPr>
          <p:nvPr>
            <p:ph type="subTitle" idx="1"/>
          </p:nvPr>
        </p:nvSpPr>
        <p:spPr>
          <a:xfrm>
            <a:off x="983672" y="1216661"/>
            <a:ext cx="7125018" cy="1997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endParaRPr lang="en-CA" sz="2000" b="1" dirty="0">
              <a:solidFill>
                <a:schemeClr val="accent3"/>
              </a:solidFill>
            </a:endParaRPr>
          </a:p>
          <a:p>
            <a:pPr marL="0" indent="0"/>
            <a:r>
              <a:rPr lang="en-CA" sz="2000" b="1" dirty="0">
                <a:solidFill>
                  <a:schemeClr val="accent3"/>
                </a:solidFill>
              </a:rPr>
              <a:t>H</a:t>
            </a:r>
            <a:r>
              <a:rPr lang="en-CA" sz="2000" b="1" dirty="0"/>
              <a:t>yper</a:t>
            </a:r>
            <a:r>
              <a:rPr lang="en-CA" sz="2000" b="1" dirty="0">
                <a:solidFill>
                  <a:schemeClr val="accent3"/>
                </a:solidFill>
              </a:rPr>
              <a:t>p</a:t>
            </a:r>
            <a:r>
              <a:rPr lang="en-CA" sz="2000" b="1" dirty="0"/>
              <a:t>arameters :</a:t>
            </a:r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Activation</a:t>
            </a:r>
            <a:r>
              <a:rPr lang="en-CA" sz="2000" dirty="0"/>
              <a:t> : Tanh and softmax</a:t>
            </a:r>
            <a:endParaRPr lang="en-CA" sz="2000" b="1" dirty="0"/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Different epochs </a:t>
            </a:r>
            <a:r>
              <a:rPr lang="en-CA" sz="2000" dirty="0"/>
              <a:t>: for each five models</a:t>
            </a:r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Batch size : </a:t>
            </a:r>
            <a:r>
              <a:rPr lang="en-CA" sz="2000" dirty="0"/>
              <a:t>128</a:t>
            </a:r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optimization</a:t>
            </a:r>
            <a:r>
              <a:rPr lang="en-CA" sz="2000" dirty="0"/>
              <a:t> algorithm : RMSprop</a:t>
            </a:r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dirty="0"/>
              <a:t>Learning rate :0.01</a:t>
            </a:r>
          </a:p>
          <a:p>
            <a:pPr marL="342900">
              <a:buFont typeface="Wingdings" panose="05000000000000000000" pitchFamily="2" charset="2"/>
              <a:buChar char="v"/>
            </a:pPr>
            <a:r>
              <a:rPr lang="en-CA" sz="2000" b="1" dirty="0"/>
              <a:t>loss function </a:t>
            </a:r>
            <a:r>
              <a:rPr lang="en-CA" sz="2000" dirty="0"/>
              <a:t>: categorical crossentropy</a:t>
            </a:r>
          </a:p>
          <a:p>
            <a:pPr marL="342900">
              <a:buFont typeface="Wingdings" panose="05000000000000000000" pitchFamily="2" charset="2"/>
              <a:buChar char="v"/>
            </a:pPr>
            <a:endParaRPr lang="en-CA" sz="2000" dirty="0"/>
          </a:p>
          <a:p>
            <a:pPr marL="0" indent="0"/>
            <a:endParaRPr lang="en-CA" sz="2000" b="1" dirty="0"/>
          </a:p>
          <a:p>
            <a:pPr marL="0" indent="0"/>
            <a:endParaRPr lang="en-CA" sz="2000" b="1" dirty="0"/>
          </a:p>
          <a:p>
            <a:pPr marL="342900">
              <a:buFont typeface="Wingdings" panose="05000000000000000000" pitchFamily="2" charset="2"/>
              <a:buChar char="v"/>
            </a:pPr>
            <a:endParaRPr lang="en-CA" sz="2000" b="1" dirty="0"/>
          </a:p>
          <a:p>
            <a:pPr marL="342900"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0" lvl="0" indent="0" algn="l"/>
            <a:endParaRPr sz="2000" dirty="0">
              <a:latin typeface="+mj-lt"/>
            </a:endParaRPr>
          </a:p>
        </p:txBody>
      </p:sp>
      <p:cxnSp>
        <p:nvCxnSpPr>
          <p:cNvPr id="54" name="Google Shape;177;p30"/>
          <p:cNvCxnSpPr/>
          <p:nvPr/>
        </p:nvCxnSpPr>
        <p:spPr>
          <a:xfrm flipV="1">
            <a:off x="2622832" y="585241"/>
            <a:ext cx="3960440" cy="2958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8" name="Google Shape;1297;p91"/>
          <p:cNvSpPr txBox="1">
            <a:spLocks/>
          </p:cNvSpPr>
          <p:nvPr/>
        </p:nvSpPr>
        <p:spPr>
          <a:xfrm>
            <a:off x="983672" y="3315522"/>
            <a:ext cx="7125018" cy="87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CA" sz="2000" b="1" dirty="0">
                <a:solidFill>
                  <a:schemeClr val="accent3"/>
                </a:solidFill>
              </a:rPr>
              <a:t>After </a:t>
            </a:r>
            <a:r>
              <a:rPr lang="en-CA" sz="2000" b="1" dirty="0">
                <a:solidFill>
                  <a:schemeClr val="bg1"/>
                </a:solidFill>
              </a:rPr>
              <a:t>applying</a:t>
            </a:r>
            <a:r>
              <a:rPr lang="en-CA" sz="2000" b="1" dirty="0">
                <a:solidFill>
                  <a:schemeClr val="accent3"/>
                </a:solidFill>
              </a:rPr>
              <a:t> </a:t>
            </a:r>
            <a:r>
              <a:rPr lang="en-CA" sz="2000" b="1" dirty="0">
                <a:solidFill>
                  <a:schemeClr val="bg1"/>
                </a:solidFill>
              </a:rPr>
              <a:t>hyper parameters to our five models, we obtain varying degrees of accuracy </a:t>
            </a:r>
            <a:r>
              <a:rPr lang="en-CA" sz="2000" b="1" dirty="0">
                <a:solidFill>
                  <a:schemeClr val="accent3"/>
                </a:solidFill>
              </a:rPr>
              <a:t>(94–96%).</a:t>
            </a:r>
            <a:endParaRPr lang="en-CA" sz="2000" dirty="0">
              <a:solidFill>
                <a:schemeClr val="accent3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21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  <p:bldP spid="156" grpId="0" build="p"/>
      <p:bldP spid="1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9" name="Google Shape;1729;p103"/>
          <p:cNvGrpSpPr/>
          <p:nvPr/>
        </p:nvGrpSpPr>
        <p:grpSpPr>
          <a:xfrm>
            <a:off x="1321018" y="1328303"/>
            <a:ext cx="2634787" cy="2667772"/>
            <a:chOff x="1321018" y="1328303"/>
            <a:chExt cx="2634787" cy="2667772"/>
          </a:xfrm>
        </p:grpSpPr>
        <p:sp>
          <p:nvSpPr>
            <p:cNvPr id="1730" name="Google Shape;1730;p103"/>
            <p:cNvSpPr/>
            <p:nvPr/>
          </p:nvSpPr>
          <p:spPr>
            <a:xfrm>
              <a:off x="1321025" y="1393350"/>
              <a:ext cx="2565600" cy="2565600"/>
            </a:xfrm>
            <a:prstGeom prst="donut">
              <a:avLst>
                <a:gd name="adj" fmla="val 46099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103"/>
            <p:cNvSpPr/>
            <p:nvPr/>
          </p:nvSpPr>
          <p:spPr>
            <a:xfrm>
              <a:off x="1724175" y="1796450"/>
              <a:ext cx="1759200" cy="1759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103"/>
            <p:cNvSpPr/>
            <p:nvPr/>
          </p:nvSpPr>
          <p:spPr>
            <a:xfrm rot="-1854675">
              <a:off x="3222814" y="3350576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103"/>
            <p:cNvSpPr/>
            <p:nvPr/>
          </p:nvSpPr>
          <p:spPr>
            <a:xfrm rot="-7968547">
              <a:off x="1447132" y="1403829"/>
              <a:ext cx="440061" cy="535987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5" name="Google Shape;1735;p103"/>
          <p:cNvSpPr txBox="1">
            <a:spLocks noGrp="1"/>
          </p:cNvSpPr>
          <p:nvPr>
            <p:ph type="title"/>
          </p:nvPr>
        </p:nvSpPr>
        <p:spPr>
          <a:xfrm>
            <a:off x="427875" y="1836463"/>
            <a:ext cx="4351800" cy="16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22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Google Shape;1734;p103"/>
          <p:cNvSpPr txBox="1">
            <a:spLocks/>
          </p:cNvSpPr>
          <p:nvPr/>
        </p:nvSpPr>
        <p:spPr>
          <a:xfrm>
            <a:off x="4655475" y="1796450"/>
            <a:ext cx="5098125" cy="16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-CA" sz="4000" dirty="0">
                <a:solidFill>
                  <a:schemeClr val="accent3"/>
                </a:solidFill>
              </a:rPr>
              <a:t>V</a:t>
            </a:r>
            <a:r>
              <a:rPr lang="en-CA" sz="4000" dirty="0">
                <a:solidFill>
                  <a:schemeClr val="bg1"/>
                </a:solidFill>
              </a:rPr>
              <a:t>oice</a:t>
            </a:r>
          </a:p>
          <a:p>
            <a:r>
              <a:rPr lang="en-CA" sz="4000" dirty="0">
                <a:solidFill>
                  <a:schemeClr val="accent3"/>
                </a:solidFill>
              </a:rPr>
              <a:t>S</a:t>
            </a:r>
            <a:r>
              <a:rPr lang="en-CA" sz="4000" dirty="0"/>
              <a:t>ynthesis</a:t>
            </a:r>
          </a:p>
        </p:txBody>
      </p:sp>
    </p:spTree>
    <p:extLst>
      <p:ext uri="{BB962C8B-B14F-4D97-AF65-F5344CB8AC3E}">
        <p14:creationId xmlns:p14="http://schemas.microsoft.com/office/powerpoint/2010/main" val="7625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</a:t>
            </a:r>
            <a:r>
              <a:rPr lang="en-US" b="1" dirty="0"/>
              <a:t>tructure</a:t>
            </a:r>
          </a:p>
        </p:txBody>
      </p:sp>
      <p:cxnSp>
        <p:nvCxnSpPr>
          <p:cNvPr id="54" name="Google Shape;177;p30"/>
          <p:cNvCxnSpPr/>
          <p:nvPr/>
        </p:nvCxnSpPr>
        <p:spPr>
          <a:xfrm flipV="1">
            <a:off x="2542901" y="1034241"/>
            <a:ext cx="3960440" cy="2958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7" name="Google Shape;1293;p91"/>
          <p:cNvGrpSpPr/>
          <p:nvPr/>
        </p:nvGrpSpPr>
        <p:grpSpPr>
          <a:xfrm>
            <a:off x="2498729" y="1621869"/>
            <a:ext cx="5550662" cy="915572"/>
            <a:chOff x="4211550" y="1428792"/>
            <a:chExt cx="4063200" cy="2272800"/>
          </a:xfrm>
        </p:grpSpPr>
        <p:sp>
          <p:nvSpPr>
            <p:cNvPr id="58" name="Google Shape;1294;p91"/>
            <p:cNvSpPr/>
            <p:nvPr/>
          </p:nvSpPr>
          <p:spPr>
            <a:xfrm>
              <a:off x="4211550" y="1428792"/>
              <a:ext cx="4063200" cy="22728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295;p91"/>
            <p:cNvSpPr/>
            <p:nvPr/>
          </p:nvSpPr>
          <p:spPr>
            <a:xfrm>
              <a:off x="4310097" y="1519206"/>
              <a:ext cx="3866100" cy="20922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CA" sz="1800" dirty="0">
                  <a:solidFill>
                    <a:schemeClr val="tx2"/>
                  </a:solidFill>
                </a:rPr>
                <a:t>M</a:t>
              </a:r>
              <a:r>
                <a:rPr lang="en-CA" sz="1800" dirty="0">
                  <a:solidFill>
                    <a:schemeClr val="bg1"/>
                  </a:solidFill>
                </a:rPr>
                <a:t>odel's</a:t>
              </a:r>
              <a:r>
                <a:rPr lang="en-CA" sz="1800" dirty="0">
                  <a:solidFill>
                    <a:schemeClr val="tx2"/>
                  </a:solidFill>
                </a:rPr>
                <a:t> o</a:t>
              </a:r>
              <a:r>
                <a:rPr lang="en-CA" sz="1800" dirty="0">
                  <a:solidFill>
                    <a:schemeClr val="bg1"/>
                  </a:solidFill>
                </a:rPr>
                <a:t>bjective :</a:t>
              </a:r>
              <a:r>
                <a:rPr lang="en-CA" sz="1800" dirty="0">
                  <a:solidFill>
                    <a:schemeClr val="tx2"/>
                  </a:solidFill>
                </a:rPr>
                <a:t> </a:t>
              </a:r>
              <a:r>
                <a:rPr lang="en-CA" sz="1800" dirty="0">
                  <a:solidFill>
                    <a:schemeClr val="bg1"/>
                  </a:solidFill>
                </a:rPr>
                <a:t>is to generate voice from midi files and lyrics.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oogle Shape;401;p60"/>
          <p:cNvGrpSpPr/>
          <p:nvPr/>
        </p:nvGrpSpPr>
        <p:grpSpPr>
          <a:xfrm>
            <a:off x="148550" y="970727"/>
            <a:ext cx="2346221" cy="2249022"/>
            <a:chOff x="3413570" y="1136778"/>
            <a:chExt cx="2346221" cy="2249022"/>
          </a:xfrm>
        </p:grpSpPr>
        <p:grpSp>
          <p:nvGrpSpPr>
            <p:cNvPr id="61" name="Google Shape;402;p60"/>
            <p:cNvGrpSpPr/>
            <p:nvPr/>
          </p:nvGrpSpPr>
          <p:grpSpPr>
            <a:xfrm>
              <a:off x="3413570" y="1136778"/>
              <a:ext cx="2346221" cy="2243338"/>
              <a:chOff x="3632471" y="1574244"/>
              <a:chExt cx="959168" cy="917108"/>
            </a:xfrm>
          </p:grpSpPr>
          <p:sp>
            <p:nvSpPr>
              <p:cNvPr id="65" name="Google Shape;403;p60"/>
              <p:cNvSpPr/>
              <p:nvPr/>
            </p:nvSpPr>
            <p:spPr>
              <a:xfrm>
                <a:off x="3691878" y="1667828"/>
                <a:ext cx="795679" cy="73623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404;p60"/>
              <p:cNvSpPr/>
              <p:nvPr/>
            </p:nvSpPr>
            <p:spPr>
              <a:xfrm rot="-9900997">
                <a:off x="3714135" y="1664603"/>
                <a:ext cx="795841" cy="73638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2" name="Google Shape;405;p60"/>
            <p:cNvGrpSpPr/>
            <p:nvPr/>
          </p:nvGrpSpPr>
          <p:grpSpPr>
            <a:xfrm rot="8100000">
              <a:off x="3741426" y="1504372"/>
              <a:ext cx="1608501" cy="1537967"/>
              <a:chOff x="3632471" y="1574244"/>
              <a:chExt cx="959168" cy="917108"/>
            </a:xfrm>
          </p:grpSpPr>
          <p:sp>
            <p:nvSpPr>
              <p:cNvPr id="63" name="Google Shape;406;p60"/>
              <p:cNvSpPr/>
              <p:nvPr/>
            </p:nvSpPr>
            <p:spPr>
              <a:xfrm>
                <a:off x="3691878" y="1667828"/>
                <a:ext cx="795679" cy="73623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407;p60"/>
              <p:cNvSpPr/>
              <p:nvPr/>
            </p:nvSpPr>
            <p:spPr>
              <a:xfrm rot="-9900997">
                <a:off x="3714135" y="1664603"/>
                <a:ext cx="795841" cy="73638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9" name="Rounded Rectangle 28"/>
          <p:cNvSpPr/>
          <p:nvPr/>
        </p:nvSpPr>
        <p:spPr>
          <a:xfrm>
            <a:off x="8262492" y="4488724"/>
            <a:ext cx="881508" cy="65477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23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3266" y="4088351"/>
            <a:ext cx="2933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400" dirty="0">
                <a:solidFill>
                  <a:schemeClr val="accent3"/>
                </a:solidFill>
              </a:rPr>
              <a:t>H o w ?</a:t>
            </a:r>
            <a:endParaRPr lang="en-CA" sz="5400" dirty="0"/>
          </a:p>
        </p:txBody>
      </p:sp>
      <p:sp>
        <p:nvSpPr>
          <p:cNvPr id="22" name="Google Shape;1141;p84"/>
          <p:cNvSpPr/>
          <p:nvPr/>
        </p:nvSpPr>
        <p:spPr>
          <a:xfrm>
            <a:off x="974015" y="1867706"/>
            <a:ext cx="658789" cy="449376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Rectangle 22"/>
          <p:cNvSpPr/>
          <p:nvPr/>
        </p:nvSpPr>
        <p:spPr>
          <a:xfrm>
            <a:off x="974015" y="3343431"/>
            <a:ext cx="79324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Hidden Markov Models (HMMs) were used to create a singing voice synthesizer.</a:t>
            </a:r>
          </a:p>
        </p:txBody>
      </p:sp>
      <p:cxnSp>
        <p:nvCxnSpPr>
          <p:cNvPr id="18" name="Google Shape;177;p30"/>
          <p:cNvCxnSpPr/>
          <p:nvPr/>
        </p:nvCxnSpPr>
        <p:spPr>
          <a:xfrm>
            <a:off x="4427274" y="4630730"/>
            <a:ext cx="13157" cy="1125871"/>
          </a:xfrm>
          <a:prstGeom prst="straightConnector1">
            <a:avLst/>
          </a:prstGeom>
          <a:noFill/>
          <a:ln w="12700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07117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  <p:bldP spid="2" grpId="0"/>
      <p:bldP spid="22" grpId="0" animBg="1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24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6" name="Google Shape;177;p30"/>
          <p:cNvCxnSpPr/>
          <p:nvPr/>
        </p:nvCxnSpPr>
        <p:spPr>
          <a:xfrm>
            <a:off x="4455209" y="-388942"/>
            <a:ext cx="7019" cy="5369553"/>
          </a:xfrm>
          <a:prstGeom prst="straightConnector1">
            <a:avLst/>
          </a:prstGeom>
          <a:noFill/>
          <a:ln w="12700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" name="Straight Connector 6"/>
          <p:cNvCxnSpPr/>
          <p:nvPr/>
        </p:nvCxnSpPr>
        <p:spPr>
          <a:xfrm>
            <a:off x="4157438" y="376097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744" y="95571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2228" y="145105"/>
            <a:ext cx="412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bg1"/>
                </a:solidFill>
              </a:rPr>
              <a:t>Preprocessing the midi and the lyrics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204657" y="841628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56669" y="560066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02</a:t>
            </a:r>
          </a:p>
        </p:txBody>
      </p:sp>
      <p:sp>
        <p:nvSpPr>
          <p:cNvPr id="3" name="Rectangle 2"/>
          <p:cNvSpPr/>
          <p:nvPr/>
        </p:nvSpPr>
        <p:spPr>
          <a:xfrm>
            <a:off x="4784308" y="660252"/>
            <a:ext cx="3727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Check The Midi File if Contains one Channel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204657" y="1352757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33898" y="118347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Verify that the wording matches the amount of notes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6950" y="1088923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03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157438" y="2007141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92940" y="1730350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53632" y="184245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Define the Voice's Speak Rate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167177" y="2783696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4308" y="2522086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94487" y="261328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Define the voice's tempo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8882" y="330811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Pass Mid, Lyrics, Speak Rate, and Tempo using Mid2Voice Models.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179964" y="3557804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14483" y="3267511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06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4157438" y="4407516"/>
            <a:ext cx="5760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23717" y="4253627"/>
            <a:ext cx="36567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Call Voice Render in order to hear the voice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83747" y="4145930"/>
            <a:ext cx="85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61413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5" grpId="0"/>
      <p:bldP spid="17" grpId="0"/>
      <p:bldP spid="21" grpId="0"/>
      <p:bldP spid="26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25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D991E2-E64A-4DE5-8F36-D0636449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4580"/>
            <a:ext cx="7704000" cy="572700"/>
          </a:xfrm>
        </p:spPr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80184" y="804359"/>
            <a:ext cx="7255993" cy="31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3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26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D991E2-E64A-4DE5-8F36-D0636449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4580"/>
            <a:ext cx="7704000" cy="572700"/>
          </a:xfrm>
        </p:spPr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Voice </a:t>
            </a:r>
            <a:r>
              <a:rPr lang="en-US"/>
              <a:t>Synthesizer</a:t>
            </a:r>
            <a:endParaRPr lang="en-US" dirty="0"/>
          </a:p>
        </p:txBody>
      </p:sp>
      <p:sp>
        <p:nvSpPr>
          <p:cNvPr id="7" name="Google Shape;182;p31">
            <a:extLst>
              <a:ext uri="{FF2B5EF4-FFF2-40B4-BE49-F238E27FC236}">
                <a16:creationId xmlns:a16="http://schemas.microsoft.com/office/drawing/2014/main" id="{CEED4C6E-F952-489A-A766-8E282B12F88E}"/>
              </a:ext>
            </a:extLst>
          </p:cNvPr>
          <p:cNvSpPr txBox="1">
            <a:spLocks/>
          </p:cNvSpPr>
          <p:nvPr/>
        </p:nvSpPr>
        <p:spPr>
          <a:xfrm>
            <a:off x="513516" y="730204"/>
            <a:ext cx="7525690" cy="4045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In the training part, first we extract spectral and excitation parameters from a singing voice dataset and then they are modeled by context-dependent HMMs.</a:t>
            </a:r>
          </a:p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Context-dependent state duration models and time-lag models are also estimated.</a:t>
            </a:r>
          </a:p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sz="1800" dirty="0">
                <a:solidFill>
                  <a:schemeClr val="bg1"/>
                </a:solidFill>
              </a:rPr>
              <a:t>In the synthesis part, first musical score to be synthesized is converted to a context-dependent label sequence.</a:t>
            </a:r>
            <a:endParaRPr lang="en-US" sz="18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8731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27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D991E2-E64A-4DE5-8F36-D0636449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31" y="367717"/>
            <a:ext cx="7704000" cy="572700"/>
          </a:xfrm>
        </p:spPr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Voice </a:t>
            </a:r>
            <a:r>
              <a:rPr lang="en-US"/>
              <a:t>Synthesizer</a:t>
            </a:r>
            <a:endParaRPr lang="en-US" dirty="0"/>
          </a:p>
        </p:txBody>
      </p:sp>
      <p:sp>
        <p:nvSpPr>
          <p:cNvPr id="7" name="Google Shape;182;p31">
            <a:extLst>
              <a:ext uri="{FF2B5EF4-FFF2-40B4-BE49-F238E27FC236}">
                <a16:creationId xmlns:a16="http://schemas.microsoft.com/office/drawing/2014/main" id="{CEED4C6E-F952-489A-A766-8E282B12F88E}"/>
              </a:ext>
            </a:extLst>
          </p:cNvPr>
          <p:cNvSpPr txBox="1">
            <a:spLocks/>
          </p:cNvSpPr>
          <p:nvPr/>
        </p:nvSpPr>
        <p:spPr>
          <a:xfrm>
            <a:off x="513516" y="730204"/>
            <a:ext cx="7525690" cy="4045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according to the label sequence, a song HMM is constructed by concatenating the context-dependent HMMs.</a:t>
            </a:r>
          </a:p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 spectral and excitation parameters are generated by HMM</a:t>
            </a:r>
          </a:p>
          <a:p>
            <a:pPr marL="457200" indent="-457200">
              <a:lnSpc>
                <a:spcPct val="200000"/>
              </a:lnSpc>
              <a:buClr>
                <a:schemeClr val="bg1">
                  <a:lumMod val="20000"/>
                  <a:lumOff val="80000"/>
                </a:schemeClr>
              </a:buClr>
              <a:buFont typeface="Wingdings" panose="05000000000000000000" pitchFamily="2" charset="2"/>
              <a:buChar char="v"/>
            </a:pPr>
            <a:r>
              <a:rPr lang="en-CA" sz="1800" dirty="0">
                <a:solidFill>
                  <a:schemeClr val="bg1"/>
                </a:solidFill>
              </a:rPr>
              <a:t>Finally, a speech waveform is synthesized directly from the generated spectral and excitation parameters using Mel Log Spectrum Approximation </a:t>
            </a:r>
            <a:endParaRPr lang="en-US" sz="18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145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28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07862" y="792480"/>
            <a:ext cx="7690170" cy="43510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D991E2-E64A-4DE5-8F36-D0636449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4580"/>
            <a:ext cx="7704000" cy="572700"/>
          </a:xfrm>
        </p:spPr>
        <p:txBody>
          <a:bodyPr/>
          <a:lstStyle/>
          <a:p>
            <a:r>
              <a:rPr lang="en-US" dirty="0"/>
              <a:t>Voice Synthesizer</a:t>
            </a:r>
          </a:p>
        </p:txBody>
      </p:sp>
    </p:spTree>
    <p:extLst>
      <p:ext uri="{BB962C8B-B14F-4D97-AF65-F5344CB8AC3E}">
        <p14:creationId xmlns:p14="http://schemas.microsoft.com/office/powerpoint/2010/main" val="882680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29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D991E2-E64A-4DE5-8F36-D0636449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4580"/>
            <a:ext cx="7704000" cy="572700"/>
          </a:xfrm>
        </p:spPr>
        <p:txBody>
          <a:bodyPr/>
          <a:lstStyle/>
          <a:p>
            <a:r>
              <a:rPr lang="en-US" dirty="0"/>
              <a:t>Voice Synthesizer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49" y="1074729"/>
            <a:ext cx="7417502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50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9" name="Google Shape;1729;p103"/>
          <p:cNvGrpSpPr/>
          <p:nvPr/>
        </p:nvGrpSpPr>
        <p:grpSpPr>
          <a:xfrm>
            <a:off x="1321018" y="1328303"/>
            <a:ext cx="2634787" cy="2667772"/>
            <a:chOff x="1321018" y="1328303"/>
            <a:chExt cx="2634787" cy="2667772"/>
          </a:xfrm>
        </p:grpSpPr>
        <p:sp>
          <p:nvSpPr>
            <p:cNvPr id="1730" name="Google Shape;1730;p103"/>
            <p:cNvSpPr/>
            <p:nvPr/>
          </p:nvSpPr>
          <p:spPr>
            <a:xfrm>
              <a:off x="1321025" y="1393350"/>
              <a:ext cx="2565600" cy="2565600"/>
            </a:xfrm>
            <a:prstGeom prst="donut">
              <a:avLst>
                <a:gd name="adj" fmla="val 46099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103"/>
            <p:cNvSpPr/>
            <p:nvPr/>
          </p:nvSpPr>
          <p:spPr>
            <a:xfrm>
              <a:off x="1724175" y="1796450"/>
              <a:ext cx="1759200" cy="1759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103"/>
            <p:cNvSpPr/>
            <p:nvPr/>
          </p:nvSpPr>
          <p:spPr>
            <a:xfrm rot="-1854675">
              <a:off x="3222814" y="3350576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103"/>
            <p:cNvSpPr/>
            <p:nvPr/>
          </p:nvSpPr>
          <p:spPr>
            <a:xfrm rot="-7968547">
              <a:off x="1447132" y="1403829"/>
              <a:ext cx="440061" cy="535987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4" name="Google Shape;1734;p103"/>
          <p:cNvSpPr txBox="1">
            <a:spLocks noGrp="1"/>
          </p:cNvSpPr>
          <p:nvPr>
            <p:ph type="title"/>
          </p:nvPr>
        </p:nvSpPr>
        <p:spPr>
          <a:xfrm>
            <a:off x="3955820" y="1834900"/>
            <a:ext cx="5098125" cy="16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3"/>
                </a:solidFill>
              </a:rPr>
              <a:t>I</a:t>
            </a:r>
            <a:r>
              <a:rPr lang="en" sz="4000" dirty="0"/>
              <a:t>ntroduction</a:t>
            </a:r>
            <a:endParaRPr sz="4000" dirty="0"/>
          </a:p>
        </p:txBody>
      </p:sp>
      <p:sp>
        <p:nvSpPr>
          <p:cNvPr id="1735" name="Google Shape;1735;p10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8268587" y="4423420"/>
            <a:ext cx="875413" cy="72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813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62"/>
          <p:cNvGrpSpPr/>
          <p:nvPr/>
        </p:nvGrpSpPr>
        <p:grpSpPr>
          <a:xfrm>
            <a:off x="893421" y="413903"/>
            <a:ext cx="2634787" cy="2667772"/>
            <a:chOff x="1321018" y="1328303"/>
            <a:chExt cx="2634787" cy="2667772"/>
          </a:xfrm>
        </p:grpSpPr>
        <p:sp>
          <p:nvSpPr>
            <p:cNvPr id="422" name="Google Shape;422;p62"/>
            <p:cNvSpPr/>
            <p:nvPr/>
          </p:nvSpPr>
          <p:spPr>
            <a:xfrm>
              <a:off x="1321025" y="1393350"/>
              <a:ext cx="2565600" cy="2565600"/>
            </a:xfrm>
            <a:prstGeom prst="donut">
              <a:avLst>
                <a:gd name="adj" fmla="val 46099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62"/>
            <p:cNvSpPr/>
            <p:nvPr/>
          </p:nvSpPr>
          <p:spPr>
            <a:xfrm>
              <a:off x="1724175" y="1796450"/>
              <a:ext cx="1759200" cy="1759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62"/>
            <p:cNvSpPr/>
            <p:nvPr/>
          </p:nvSpPr>
          <p:spPr>
            <a:xfrm rot="-1854675">
              <a:off x="3222814" y="3350576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62"/>
            <p:cNvSpPr/>
            <p:nvPr/>
          </p:nvSpPr>
          <p:spPr>
            <a:xfrm rot="-7968547">
              <a:off x="1447132" y="1403829"/>
              <a:ext cx="440061" cy="535987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4404073" y="478950"/>
            <a:ext cx="4351800" cy="209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dirty="0">
                <a:solidFill>
                  <a:schemeClr val="accent3"/>
                </a:solidFill>
              </a:rPr>
              <a:t>P</a:t>
            </a:r>
            <a:r>
              <a:rPr lang="en" sz="4000" dirty="0"/>
              <a:t>roject </a:t>
            </a:r>
            <a:r>
              <a:rPr lang="en" sz="4000" dirty="0">
                <a:solidFill>
                  <a:schemeClr val="accent3"/>
                </a:solidFill>
              </a:rPr>
              <a:t>A</a:t>
            </a:r>
            <a:r>
              <a:rPr lang="en" sz="4000" dirty="0"/>
              <a:t>pplication</a:t>
            </a:r>
            <a:endParaRPr lang="en-US" sz="4000" spc="300" dirty="0">
              <a:solidFill>
                <a:schemeClr val="bg1"/>
              </a:solidFill>
              <a:latin typeface="Rajdhani"/>
            </a:endParaRPr>
          </a:p>
        </p:txBody>
      </p:sp>
      <p:sp>
        <p:nvSpPr>
          <p:cNvPr id="427" name="Google Shape;427;p62"/>
          <p:cNvSpPr txBox="1">
            <a:spLocks noGrp="1"/>
          </p:cNvSpPr>
          <p:nvPr>
            <p:ph type="title" idx="2"/>
          </p:nvPr>
        </p:nvSpPr>
        <p:spPr>
          <a:xfrm>
            <a:off x="1483771" y="1261258"/>
            <a:ext cx="1384800" cy="10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289451" y="3310848"/>
            <a:ext cx="8045404" cy="2137985"/>
            <a:chOff x="4150196" y="4438800"/>
            <a:chExt cx="3960440" cy="3133930"/>
          </a:xfrm>
        </p:grpSpPr>
        <p:cxnSp>
          <p:nvCxnSpPr>
            <p:cNvPr id="10" name="Google Shape;177;p30"/>
            <p:cNvCxnSpPr/>
            <p:nvPr/>
          </p:nvCxnSpPr>
          <p:spPr>
            <a:xfrm>
              <a:off x="6269540" y="5442427"/>
              <a:ext cx="0" cy="2130303"/>
            </a:xfrm>
            <a:prstGeom prst="straightConnector1">
              <a:avLst/>
            </a:prstGeom>
            <a:noFill/>
            <a:ln w="127000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1" name="Rectangle 10"/>
            <p:cNvSpPr/>
            <p:nvPr/>
          </p:nvSpPr>
          <p:spPr>
            <a:xfrm>
              <a:off x="4150196" y="4438800"/>
              <a:ext cx="3960440" cy="162413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6600" b="1" cap="none" spc="50" dirty="0">
                <a:ln w="9525" cmpd="sng">
                  <a:solidFill>
                    <a:srgbClr val="009999"/>
                  </a:solidFill>
                  <a:prstDash val="solid"/>
                </a:ln>
                <a:solidFill>
                  <a:schemeClr val="bg1"/>
                </a:solidFill>
                <a:effectLst>
                  <a:glow rad="101600">
                    <a:srgbClr val="009999">
                      <a:alpha val="58000"/>
                    </a:srgbClr>
                  </a:glow>
                </a:effectLst>
              </a:endParaRPr>
            </a:p>
          </p:txBody>
        </p:sp>
      </p:grpSp>
      <p:sp>
        <p:nvSpPr>
          <p:cNvPr id="12" name="Google Shape;426;p62"/>
          <p:cNvSpPr txBox="1">
            <a:spLocks/>
          </p:cNvSpPr>
          <p:nvPr/>
        </p:nvSpPr>
        <p:spPr>
          <a:xfrm>
            <a:off x="585479" y="2928824"/>
            <a:ext cx="8815079" cy="209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r>
              <a:rPr lang="en" sz="4000" dirty="0">
                <a:solidFill>
                  <a:schemeClr val="accent3"/>
                </a:solidFill>
              </a:rPr>
              <a:t>  How We D</a:t>
            </a:r>
            <a:r>
              <a:rPr lang="en" sz="5400" dirty="0">
                <a:solidFill>
                  <a:schemeClr val="accent3"/>
                </a:solidFill>
              </a:rPr>
              <a:t>o</a:t>
            </a:r>
            <a:r>
              <a:rPr lang="en" sz="4000" dirty="0">
                <a:solidFill>
                  <a:schemeClr val="accent3"/>
                </a:solidFill>
              </a:rPr>
              <a:t> That ?</a:t>
            </a:r>
            <a:endParaRPr lang="en-US" sz="4000" spc="300" dirty="0">
              <a:solidFill>
                <a:schemeClr val="bg1"/>
              </a:solidFill>
              <a:latin typeface="Rajdhan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30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149355" y="396215"/>
            <a:ext cx="4705542" cy="2030512"/>
            <a:chOff x="2742839" y="1875939"/>
            <a:chExt cx="4997790" cy="2165961"/>
          </a:xfrm>
        </p:grpSpPr>
        <p:sp>
          <p:nvSpPr>
            <p:cNvPr id="26" name="Freeform 25"/>
            <p:cNvSpPr/>
            <p:nvPr/>
          </p:nvSpPr>
          <p:spPr>
            <a:xfrm>
              <a:off x="2742839" y="1875939"/>
              <a:ext cx="4690164" cy="996830"/>
            </a:xfrm>
            <a:custGeom>
              <a:avLst/>
              <a:gdLst>
                <a:gd name="connsiteX0" fmla="*/ 0 w 4339147"/>
                <a:gd name="connsiteY0" fmla="*/ 73880 h 738802"/>
                <a:gd name="connsiteX1" fmla="*/ 73880 w 4339147"/>
                <a:gd name="connsiteY1" fmla="*/ 0 h 738802"/>
                <a:gd name="connsiteX2" fmla="*/ 4265267 w 4339147"/>
                <a:gd name="connsiteY2" fmla="*/ 0 h 738802"/>
                <a:gd name="connsiteX3" fmla="*/ 4339147 w 4339147"/>
                <a:gd name="connsiteY3" fmla="*/ 73880 h 738802"/>
                <a:gd name="connsiteX4" fmla="*/ 4339147 w 4339147"/>
                <a:gd name="connsiteY4" fmla="*/ 664922 h 738802"/>
                <a:gd name="connsiteX5" fmla="*/ 4265267 w 4339147"/>
                <a:gd name="connsiteY5" fmla="*/ 738802 h 738802"/>
                <a:gd name="connsiteX6" fmla="*/ 73880 w 4339147"/>
                <a:gd name="connsiteY6" fmla="*/ 738802 h 738802"/>
                <a:gd name="connsiteX7" fmla="*/ 0 w 4339147"/>
                <a:gd name="connsiteY7" fmla="*/ 664922 h 738802"/>
                <a:gd name="connsiteX8" fmla="*/ 0 w 4339147"/>
                <a:gd name="connsiteY8" fmla="*/ 73880 h 73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147" h="738802">
                  <a:moveTo>
                    <a:pt x="0" y="73880"/>
                  </a:moveTo>
                  <a:cubicBezTo>
                    <a:pt x="0" y="33077"/>
                    <a:pt x="33077" y="0"/>
                    <a:pt x="73880" y="0"/>
                  </a:cubicBezTo>
                  <a:lnTo>
                    <a:pt x="4265267" y="0"/>
                  </a:lnTo>
                  <a:cubicBezTo>
                    <a:pt x="4306070" y="0"/>
                    <a:pt x="4339147" y="33077"/>
                    <a:pt x="4339147" y="73880"/>
                  </a:cubicBezTo>
                  <a:lnTo>
                    <a:pt x="4339147" y="664922"/>
                  </a:lnTo>
                  <a:cubicBezTo>
                    <a:pt x="4339147" y="705725"/>
                    <a:pt x="4306070" y="738802"/>
                    <a:pt x="4265267" y="738802"/>
                  </a:cubicBezTo>
                  <a:lnTo>
                    <a:pt x="73880" y="738802"/>
                  </a:lnTo>
                  <a:cubicBezTo>
                    <a:pt x="33077" y="738802"/>
                    <a:pt x="0" y="705725"/>
                    <a:pt x="0" y="664922"/>
                  </a:cubicBezTo>
                  <a:lnTo>
                    <a:pt x="0" y="73880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29" tIns="94029" rIns="934417" bIns="94029" numCol="1" spcCol="1270" anchor="ctr" anchorCtr="0">
              <a:noAutofit/>
            </a:bodyPr>
            <a:lstStyle/>
            <a:p>
              <a:r>
                <a:rPr lang="en-CA" sz="2000" dirty="0">
                  <a:solidFill>
                    <a:schemeClr val="bg1"/>
                  </a:solidFill>
                </a:rPr>
                <a:t>User selects lyrics and music emotion, and API is called.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2982294" y="2872769"/>
              <a:ext cx="4758335" cy="1169131"/>
            </a:xfrm>
            <a:custGeom>
              <a:avLst/>
              <a:gdLst>
                <a:gd name="connsiteX0" fmla="*/ 0 w 4339147"/>
                <a:gd name="connsiteY0" fmla="*/ 73880 h 738802"/>
                <a:gd name="connsiteX1" fmla="*/ 73880 w 4339147"/>
                <a:gd name="connsiteY1" fmla="*/ 0 h 738802"/>
                <a:gd name="connsiteX2" fmla="*/ 4265267 w 4339147"/>
                <a:gd name="connsiteY2" fmla="*/ 0 h 738802"/>
                <a:gd name="connsiteX3" fmla="*/ 4339147 w 4339147"/>
                <a:gd name="connsiteY3" fmla="*/ 73880 h 738802"/>
                <a:gd name="connsiteX4" fmla="*/ 4339147 w 4339147"/>
                <a:gd name="connsiteY4" fmla="*/ 664922 h 738802"/>
                <a:gd name="connsiteX5" fmla="*/ 4265267 w 4339147"/>
                <a:gd name="connsiteY5" fmla="*/ 738802 h 738802"/>
                <a:gd name="connsiteX6" fmla="*/ 73880 w 4339147"/>
                <a:gd name="connsiteY6" fmla="*/ 738802 h 738802"/>
                <a:gd name="connsiteX7" fmla="*/ 0 w 4339147"/>
                <a:gd name="connsiteY7" fmla="*/ 664922 h 738802"/>
                <a:gd name="connsiteX8" fmla="*/ 0 w 4339147"/>
                <a:gd name="connsiteY8" fmla="*/ 73880 h 73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9147" h="738802">
                  <a:moveTo>
                    <a:pt x="0" y="73880"/>
                  </a:moveTo>
                  <a:cubicBezTo>
                    <a:pt x="0" y="33077"/>
                    <a:pt x="33077" y="0"/>
                    <a:pt x="73880" y="0"/>
                  </a:cubicBezTo>
                  <a:lnTo>
                    <a:pt x="4265267" y="0"/>
                  </a:lnTo>
                  <a:cubicBezTo>
                    <a:pt x="4306070" y="0"/>
                    <a:pt x="4339147" y="33077"/>
                    <a:pt x="4339147" y="73880"/>
                  </a:cubicBezTo>
                  <a:lnTo>
                    <a:pt x="4339147" y="664922"/>
                  </a:lnTo>
                  <a:cubicBezTo>
                    <a:pt x="4339147" y="705725"/>
                    <a:pt x="4306070" y="738802"/>
                    <a:pt x="4265267" y="738802"/>
                  </a:cubicBezTo>
                  <a:lnTo>
                    <a:pt x="73880" y="738802"/>
                  </a:lnTo>
                  <a:cubicBezTo>
                    <a:pt x="33077" y="738802"/>
                    <a:pt x="0" y="705725"/>
                    <a:pt x="0" y="664922"/>
                  </a:cubicBezTo>
                  <a:lnTo>
                    <a:pt x="0" y="73880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4029" tIns="94029" rIns="898278" bIns="94029" numCol="1" spcCol="1270" anchor="ctr" anchorCtr="0">
              <a:noAutofit/>
            </a:bodyPr>
            <a:lstStyle/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1800" kern="1200" dirty="0">
                  <a:solidFill>
                    <a:schemeClr val="bg1"/>
                  </a:solidFill>
                </a:rPr>
                <a:t>When an API detects an emotion, it sends it to a model, which then creates music and lyrics.</a:t>
              </a:r>
              <a:endParaRPr lang="en-US" sz="1800" kern="1200" dirty="0">
                <a:solidFill>
                  <a:schemeClr val="bg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6710116" y="2679689"/>
              <a:ext cx="480221" cy="480221"/>
            </a:xfrm>
            <a:custGeom>
              <a:avLst/>
              <a:gdLst>
                <a:gd name="connsiteX0" fmla="*/ 0 w 480221"/>
                <a:gd name="connsiteY0" fmla="*/ 264122 h 480221"/>
                <a:gd name="connsiteX1" fmla="*/ 108050 w 480221"/>
                <a:gd name="connsiteY1" fmla="*/ 264122 h 480221"/>
                <a:gd name="connsiteX2" fmla="*/ 108050 w 480221"/>
                <a:gd name="connsiteY2" fmla="*/ 0 h 480221"/>
                <a:gd name="connsiteX3" fmla="*/ 372171 w 480221"/>
                <a:gd name="connsiteY3" fmla="*/ 0 h 480221"/>
                <a:gd name="connsiteX4" fmla="*/ 372171 w 480221"/>
                <a:gd name="connsiteY4" fmla="*/ 264122 h 480221"/>
                <a:gd name="connsiteX5" fmla="*/ 480221 w 480221"/>
                <a:gd name="connsiteY5" fmla="*/ 264122 h 480221"/>
                <a:gd name="connsiteX6" fmla="*/ 240111 w 480221"/>
                <a:gd name="connsiteY6" fmla="*/ 480221 h 480221"/>
                <a:gd name="connsiteX7" fmla="*/ 0 w 480221"/>
                <a:gd name="connsiteY7" fmla="*/ 264122 h 48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221" h="480221">
                  <a:moveTo>
                    <a:pt x="0" y="264122"/>
                  </a:moveTo>
                  <a:lnTo>
                    <a:pt x="108050" y="264122"/>
                  </a:lnTo>
                  <a:lnTo>
                    <a:pt x="108050" y="0"/>
                  </a:lnTo>
                  <a:lnTo>
                    <a:pt x="372171" y="0"/>
                  </a:lnTo>
                  <a:lnTo>
                    <a:pt x="372171" y="264122"/>
                  </a:lnTo>
                  <a:lnTo>
                    <a:pt x="480221" y="264122"/>
                  </a:lnTo>
                  <a:lnTo>
                    <a:pt x="240111" y="480221"/>
                  </a:lnTo>
                  <a:lnTo>
                    <a:pt x="0" y="264122"/>
                  </a:lnTo>
                  <a:close/>
                </a:path>
              </a:pathLst>
            </a:custGeom>
            <a:solidFill>
              <a:schemeClr val="accent4">
                <a:lumMod val="50000"/>
                <a:alpha val="90000"/>
              </a:schemeClr>
            </a:solidFill>
            <a:ln>
              <a:solidFill>
                <a:schemeClr val="accent3">
                  <a:alpha val="90000"/>
                </a:schemeClr>
              </a:solidFill>
            </a:ln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4720" tIns="26670" rIns="134720" bIns="14552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00" kern="1200" dirty="0"/>
            </a:p>
          </p:txBody>
        </p:sp>
      </p:grpSp>
      <p:sp>
        <p:nvSpPr>
          <p:cNvPr id="36" name="Freeform 35"/>
          <p:cNvSpPr/>
          <p:nvPr/>
        </p:nvSpPr>
        <p:spPr>
          <a:xfrm>
            <a:off x="6233934" y="2201632"/>
            <a:ext cx="452140" cy="450190"/>
          </a:xfrm>
          <a:custGeom>
            <a:avLst/>
            <a:gdLst>
              <a:gd name="connsiteX0" fmla="*/ 0 w 480221"/>
              <a:gd name="connsiteY0" fmla="*/ 264122 h 480221"/>
              <a:gd name="connsiteX1" fmla="*/ 108050 w 480221"/>
              <a:gd name="connsiteY1" fmla="*/ 264122 h 480221"/>
              <a:gd name="connsiteX2" fmla="*/ 108050 w 480221"/>
              <a:gd name="connsiteY2" fmla="*/ 0 h 480221"/>
              <a:gd name="connsiteX3" fmla="*/ 372171 w 480221"/>
              <a:gd name="connsiteY3" fmla="*/ 0 h 480221"/>
              <a:gd name="connsiteX4" fmla="*/ 372171 w 480221"/>
              <a:gd name="connsiteY4" fmla="*/ 264122 h 480221"/>
              <a:gd name="connsiteX5" fmla="*/ 480221 w 480221"/>
              <a:gd name="connsiteY5" fmla="*/ 264122 h 480221"/>
              <a:gd name="connsiteX6" fmla="*/ 240111 w 480221"/>
              <a:gd name="connsiteY6" fmla="*/ 480221 h 480221"/>
              <a:gd name="connsiteX7" fmla="*/ 0 w 480221"/>
              <a:gd name="connsiteY7" fmla="*/ 264122 h 48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221" h="480221">
                <a:moveTo>
                  <a:pt x="0" y="264122"/>
                </a:moveTo>
                <a:lnTo>
                  <a:pt x="108050" y="264122"/>
                </a:lnTo>
                <a:lnTo>
                  <a:pt x="108050" y="0"/>
                </a:lnTo>
                <a:lnTo>
                  <a:pt x="372171" y="0"/>
                </a:lnTo>
                <a:lnTo>
                  <a:pt x="372171" y="264122"/>
                </a:lnTo>
                <a:lnTo>
                  <a:pt x="480221" y="264122"/>
                </a:lnTo>
                <a:lnTo>
                  <a:pt x="240111" y="480221"/>
                </a:lnTo>
                <a:lnTo>
                  <a:pt x="0" y="264122"/>
                </a:lnTo>
                <a:close/>
              </a:path>
            </a:pathLst>
          </a:cu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3">
                <a:alpha val="90000"/>
              </a:schemeClr>
            </a:solidFill>
          </a:ln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4720" tIns="26670" rIns="134720" bIns="145525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 dirty="0"/>
          </a:p>
        </p:txBody>
      </p:sp>
      <p:sp>
        <p:nvSpPr>
          <p:cNvPr id="47" name="Freeform 46"/>
          <p:cNvSpPr/>
          <p:nvPr/>
        </p:nvSpPr>
        <p:spPr>
          <a:xfrm>
            <a:off x="2750874" y="2559702"/>
            <a:ext cx="4480089" cy="978386"/>
          </a:xfrm>
          <a:custGeom>
            <a:avLst/>
            <a:gdLst>
              <a:gd name="connsiteX0" fmla="*/ 0 w 4339147"/>
              <a:gd name="connsiteY0" fmla="*/ 73880 h 738802"/>
              <a:gd name="connsiteX1" fmla="*/ 73880 w 4339147"/>
              <a:gd name="connsiteY1" fmla="*/ 0 h 738802"/>
              <a:gd name="connsiteX2" fmla="*/ 4265267 w 4339147"/>
              <a:gd name="connsiteY2" fmla="*/ 0 h 738802"/>
              <a:gd name="connsiteX3" fmla="*/ 4339147 w 4339147"/>
              <a:gd name="connsiteY3" fmla="*/ 73880 h 738802"/>
              <a:gd name="connsiteX4" fmla="*/ 4339147 w 4339147"/>
              <a:gd name="connsiteY4" fmla="*/ 664922 h 738802"/>
              <a:gd name="connsiteX5" fmla="*/ 4265267 w 4339147"/>
              <a:gd name="connsiteY5" fmla="*/ 738802 h 738802"/>
              <a:gd name="connsiteX6" fmla="*/ 73880 w 4339147"/>
              <a:gd name="connsiteY6" fmla="*/ 738802 h 738802"/>
              <a:gd name="connsiteX7" fmla="*/ 0 w 4339147"/>
              <a:gd name="connsiteY7" fmla="*/ 664922 h 738802"/>
              <a:gd name="connsiteX8" fmla="*/ 0 w 4339147"/>
              <a:gd name="connsiteY8" fmla="*/ 73880 h 73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9147" h="738802">
                <a:moveTo>
                  <a:pt x="0" y="73880"/>
                </a:moveTo>
                <a:cubicBezTo>
                  <a:pt x="0" y="33077"/>
                  <a:pt x="33077" y="0"/>
                  <a:pt x="73880" y="0"/>
                </a:cubicBezTo>
                <a:lnTo>
                  <a:pt x="4265267" y="0"/>
                </a:lnTo>
                <a:cubicBezTo>
                  <a:pt x="4306070" y="0"/>
                  <a:pt x="4339147" y="33077"/>
                  <a:pt x="4339147" y="73880"/>
                </a:cubicBezTo>
                <a:lnTo>
                  <a:pt x="4339147" y="664922"/>
                </a:lnTo>
                <a:cubicBezTo>
                  <a:pt x="4339147" y="705725"/>
                  <a:pt x="4306070" y="738802"/>
                  <a:pt x="4265267" y="738802"/>
                </a:cubicBezTo>
                <a:lnTo>
                  <a:pt x="73880" y="738802"/>
                </a:lnTo>
                <a:cubicBezTo>
                  <a:pt x="33077" y="738802"/>
                  <a:pt x="0" y="705725"/>
                  <a:pt x="0" y="664922"/>
                </a:cubicBezTo>
                <a:lnTo>
                  <a:pt x="0" y="7388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029" tIns="94029" rIns="898278" bIns="94029" numCol="1" spcCol="1270" anchor="ctr" anchorCtr="0">
            <a:no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900" kern="1200" dirty="0">
                <a:solidFill>
                  <a:schemeClr val="bg1"/>
                </a:solidFill>
              </a:rPr>
              <a:t>Generated music and lyrics are sent to the voice model. to generate a voice</a:t>
            </a:r>
            <a:endParaRPr lang="en-US" sz="1900" kern="1200" dirty="0">
              <a:solidFill>
                <a:schemeClr val="bg1"/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3199303" y="3671063"/>
            <a:ext cx="4480089" cy="978386"/>
          </a:xfrm>
          <a:custGeom>
            <a:avLst/>
            <a:gdLst>
              <a:gd name="connsiteX0" fmla="*/ 0 w 4339147"/>
              <a:gd name="connsiteY0" fmla="*/ 73880 h 738802"/>
              <a:gd name="connsiteX1" fmla="*/ 73880 w 4339147"/>
              <a:gd name="connsiteY1" fmla="*/ 0 h 738802"/>
              <a:gd name="connsiteX2" fmla="*/ 4265267 w 4339147"/>
              <a:gd name="connsiteY2" fmla="*/ 0 h 738802"/>
              <a:gd name="connsiteX3" fmla="*/ 4339147 w 4339147"/>
              <a:gd name="connsiteY3" fmla="*/ 73880 h 738802"/>
              <a:gd name="connsiteX4" fmla="*/ 4339147 w 4339147"/>
              <a:gd name="connsiteY4" fmla="*/ 664922 h 738802"/>
              <a:gd name="connsiteX5" fmla="*/ 4265267 w 4339147"/>
              <a:gd name="connsiteY5" fmla="*/ 738802 h 738802"/>
              <a:gd name="connsiteX6" fmla="*/ 73880 w 4339147"/>
              <a:gd name="connsiteY6" fmla="*/ 738802 h 738802"/>
              <a:gd name="connsiteX7" fmla="*/ 0 w 4339147"/>
              <a:gd name="connsiteY7" fmla="*/ 664922 h 738802"/>
              <a:gd name="connsiteX8" fmla="*/ 0 w 4339147"/>
              <a:gd name="connsiteY8" fmla="*/ 73880 h 73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9147" h="738802">
                <a:moveTo>
                  <a:pt x="0" y="73880"/>
                </a:moveTo>
                <a:cubicBezTo>
                  <a:pt x="0" y="33077"/>
                  <a:pt x="33077" y="0"/>
                  <a:pt x="73880" y="0"/>
                </a:cubicBezTo>
                <a:lnTo>
                  <a:pt x="4265267" y="0"/>
                </a:lnTo>
                <a:cubicBezTo>
                  <a:pt x="4306070" y="0"/>
                  <a:pt x="4339147" y="33077"/>
                  <a:pt x="4339147" y="73880"/>
                </a:cubicBezTo>
                <a:lnTo>
                  <a:pt x="4339147" y="664922"/>
                </a:lnTo>
                <a:cubicBezTo>
                  <a:pt x="4339147" y="705725"/>
                  <a:pt x="4306070" y="738802"/>
                  <a:pt x="4265267" y="738802"/>
                </a:cubicBezTo>
                <a:lnTo>
                  <a:pt x="73880" y="738802"/>
                </a:lnTo>
                <a:cubicBezTo>
                  <a:pt x="33077" y="738802"/>
                  <a:pt x="0" y="705725"/>
                  <a:pt x="0" y="664922"/>
                </a:cubicBezTo>
                <a:lnTo>
                  <a:pt x="0" y="73880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029" tIns="94029" rIns="898278" bIns="94029" numCol="1" spcCol="1270" anchor="ctr" anchorCtr="0">
            <a:no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900" kern="1200" dirty="0">
                <a:solidFill>
                  <a:schemeClr val="bg1"/>
                </a:solidFill>
              </a:rPr>
              <a:t>Send music , lyrics and voice to the application, the user can now play it</a:t>
            </a:r>
            <a:endParaRPr lang="en-US" sz="1900" kern="1200" dirty="0">
              <a:solidFill>
                <a:schemeClr val="bg1"/>
              </a:solidFill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6854897" y="3445968"/>
            <a:ext cx="452140" cy="450190"/>
          </a:xfrm>
          <a:custGeom>
            <a:avLst/>
            <a:gdLst>
              <a:gd name="connsiteX0" fmla="*/ 0 w 480221"/>
              <a:gd name="connsiteY0" fmla="*/ 264122 h 480221"/>
              <a:gd name="connsiteX1" fmla="*/ 108050 w 480221"/>
              <a:gd name="connsiteY1" fmla="*/ 264122 h 480221"/>
              <a:gd name="connsiteX2" fmla="*/ 108050 w 480221"/>
              <a:gd name="connsiteY2" fmla="*/ 0 h 480221"/>
              <a:gd name="connsiteX3" fmla="*/ 372171 w 480221"/>
              <a:gd name="connsiteY3" fmla="*/ 0 h 480221"/>
              <a:gd name="connsiteX4" fmla="*/ 372171 w 480221"/>
              <a:gd name="connsiteY4" fmla="*/ 264122 h 480221"/>
              <a:gd name="connsiteX5" fmla="*/ 480221 w 480221"/>
              <a:gd name="connsiteY5" fmla="*/ 264122 h 480221"/>
              <a:gd name="connsiteX6" fmla="*/ 240111 w 480221"/>
              <a:gd name="connsiteY6" fmla="*/ 480221 h 480221"/>
              <a:gd name="connsiteX7" fmla="*/ 0 w 480221"/>
              <a:gd name="connsiteY7" fmla="*/ 264122 h 48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221" h="480221">
                <a:moveTo>
                  <a:pt x="0" y="264122"/>
                </a:moveTo>
                <a:lnTo>
                  <a:pt x="108050" y="264122"/>
                </a:lnTo>
                <a:lnTo>
                  <a:pt x="108050" y="0"/>
                </a:lnTo>
                <a:lnTo>
                  <a:pt x="372171" y="0"/>
                </a:lnTo>
                <a:lnTo>
                  <a:pt x="372171" y="264122"/>
                </a:lnTo>
                <a:lnTo>
                  <a:pt x="480221" y="264122"/>
                </a:lnTo>
                <a:lnTo>
                  <a:pt x="240111" y="480221"/>
                </a:lnTo>
                <a:lnTo>
                  <a:pt x="0" y="264122"/>
                </a:lnTo>
                <a:close/>
              </a:path>
            </a:pathLst>
          </a:custGeom>
          <a:solidFill>
            <a:schemeClr val="accent4">
              <a:lumMod val="50000"/>
              <a:alpha val="90000"/>
            </a:schemeClr>
          </a:solidFill>
          <a:ln>
            <a:solidFill>
              <a:schemeClr val="accent3">
                <a:alpha val="90000"/>
              </a:schemeClr>
            </a:solidFill>
          </a:ln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4720" tIns="26670" rIns="134720" bIns="145525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kern="1200" dirty="0"/>
          </a:p>
        </p:txBody>
      </p:sp>
      <p:cxnSp>
        <p:nvCxnSpPr>
          <p:cNvPr id="52" name="Google Shape;177;p30"/>
          <p:cNvCxnSpPr/>
          <p:nvPr/>
        </p:nvCxnSpPr>
        <p:spPr>
          <a:xfrm flipH="1">
            <a:off x="4505072" y="-474709"/>
            <a:ext cx="10117" cy="646588"/>
          </a:xfrm>
          <a:prstGeom prst="straightConnector1">
            <a:avLst/>
          </a:prstGeom>
          <a:noFill/>
          <a:ln w="127000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" name="Rounded Rectangle 52"/>
          <p:cNvSpPr/>
          <p:nvPr/>
        </p:nvSpPr>
        <p:spPr>
          <a:xfrm>
            <a:off x="8183551" y="4407540"/>
            <a:ext cx="960449" cy="7359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31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7" grpId="0" animBg="1"/>
      <p:bldP spid="48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4" y="718173"/>
            <a:ext cx="3085708" cy="46950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87" y="718173"/>
            <a:ext cx="3085708" cy="46950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63" y="736799"/>
            <a:ext cx="3085708" cy="465779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0569" y="194953"/>
            <a:ext cx="284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16517" y="194953"/>
            <a:ext cx="284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43183" y="213579"/>
            <a:ext cx="284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3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7" y="1016929"/>
            <a:ext cx="2114361" cy="39791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30" y="1016929"/>
            <a:ext cx="2159637" cy="39791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84" y="1051000"/>
            <a:ext cx="2104386" cy="394504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8316942" y="4335177"/>
            <a:ext cx="827058" cy="8083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32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01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1" y="911087"/>
            <a:ext cx="3085708" cy="4502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01" y="911087"/>
            <a:ext cx="3085708" cy="45021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18" y="957136"/>
            <a:ext cx="3085708" cy="450212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2776" y="259482"/>
            <a:ext cx="284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86267" y="250504"/>
            <a:ext cx="284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28042" y="279456"/>
            <a:ext cx="2841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99" y="1177537"/>
            <a:ext cx="2093992" cy="3848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74" y="1177537"/>
            <a:ext cx="2090830" cy="3820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54" y="1251740"/>
            <a:ext cx="2105093" cy="382082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8301963" y="4348335"/>
            <a:ext cx="842037" cy="79516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33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573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62"/>
          <p:cNvGrpSpPr/>
          <p:nvPr/>
        </p:nvGrpSpPr>
        <p:grpSpPr>
          <a:xfrm>
            <a:off x="1321018" y="1328303"/>
            <a:ext cx="2634787" cy="2667772"/>
            <a:chOff x="1321018" y="1328303"/>
            <a:chExt cx="2634787" cy="2667772"/>
          </a:xfrm>
        </p:grpSpPr>
        <p:sp>
          <p:nvSpPr>
            <p:cNvPr id="422" name="Google Shape;422;p62"/>
            <p:cNvSpPr/>
            <p:nvPr/>
          </p:nvSpPr>
          <p:spPr>
            <a:xfrm>
              <a:off x="1321025" y="1393350"/>
              <a:ext cx="2565600" cy="2565600"/>
            </a:xfrm>
            <a:prstGeom prst="donut">
              <a:avLst>
                <a:gd name="adj" fmla="val 46099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62"/>
            <p:cNvSpPr/>
            <p:nvPr/>
          </p:nvSpPr>
          <p:spPr>
            <a:xfrm>
              <a:off x="1724175" y="1796450"/>
              <a:ext cx="1759200" cy="1759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62"/>
            <p:cNvSpPr/>
            <p:nvPr/>
          </p:nvSpPr>
          <p:spPr>
            <a:xfrm rot="-1854675">
              <a:off x="3222814" y="3350576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62"/>
            <p:cNvSpPr/>
            <p:nvPr/>
          </p:nvSpPr>
          <p:spPr>
            <a:xfrm rot="-7968547">
              <a:off x="1447132" y="1403829"/>
              <a:ext cx="440061" cy="535987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4143816" y="1628025"/>
            <a:ext cx="4806220" cy="209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dirty="0">
                <a:solidFill>
                  <a:schemeClr val="accent3"/>
                </a:solidFill>
              </a:rPr>
              <a:t>P</a:t>
            </a:r>
            <a:r>
              <a:rPr lang="en-US" sz="4000" b="1" dirty="0"/>
              <a:t>roject </a:t>
            </a:r>
            <a:r>
              <a:rPr lang="en-US" sz="4000" b="1" dirty="0">
                <a:solidFill>
                  <a:schemeClr val="accent3"/>
                </a:solidFill>
              </a:rPr>
              <a:t>T</a:t>
            </a:r>
            <a:r>
              <a:rPr lang="en-US" sz="4000" b="1" dirty="0"/>
              <a:t>imeline</a:t>
            </a:r>
          </a:p>
        </p:txBody>
      </p:sp>
      <p:sp>
        <p:nvSpPr>
          <p:cNvPr id="427" name="Google Shape;427;p6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8301963" y="4348335"/>
            <a:ext cx="842037" cy="79516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34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8805" y="384498"/>
            <a:ext cx="8620584" cy="4590128"/>
            <a:chOff x="981842" y="962819"/>
            <a:chExt cx="10939294" cy="5471398"/>
          </a:xfrm>
        </p:grpSpPr>
        <p:grpSp>
          <p:nvGrpSpPr>
            <p:cNvPr id="12" name="Group 11"/>
            <p:cNvGrpSpPr/>
            <p:nvPr/>
          </p:nvGrpSpPr>
          <p:grpSpPr>
            <a:xfrm>
              <a:off x="1069563" y="962819"/>
              <a:ext cx="10851573" cy="5305128"/>
              <a:chOff x="1069563" y="962819"/>
              <a:chExt cx="10851573" cy="5305128"/>
            </a:xfrm>
          </p:grpSpPr>
          <p:sp>
            <p:nvSpPr>
              <p:cNvPr id="20" name="Google Shape;9015;p54">
                <a:extLst>
                  <a:ext uri="{FF2B5EF4-FFF2-40B4-BE49-F238E27FC236}">
                    <a16:creationId xmlns:a16="http://schemas.microsoft.com/office/drawing/2014/main" id="{455CDDF1-7241-410F-A737-2B946D5F9E1A}"/>
                  </a:ext>
                </a:extLst>
              </p:cNvPr>
              <p:cNvSpPr/>
              <p:nvPr/>
            </p:nvSpPr>
            <p:spPr>
              <a:xfrm>
                <a:off x="3568755" y="3739881"/>
                <a:ext cx="8352381" cy="437189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67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1694EA3-989E-46EE-B0B3-23E38C3B4DD6}"/>
                  </a:ext>
                </a:extLst>
              </p:cNvPr>
              <p:cNvGrpSpPr/>
              <p:nvPr/>
            </p:nvGrpSpPr>
            <p:grpSpPr>
              <a:xfrm>
                <a:off x="1069563" y="962819"/>
                <a:ext cx="10672911" cy="5305128"/>
                <a:chOff x="802380" y="721632"/>
                <a:chExt cx="8006769" cy="3979883"/>
              </a:xfrm>
            </p:grpSpPr>
            <p:grpSp>
              <p:nvGrpSpPr>
                <p:cNvPr id="22" name="Google Shape;8999;p54">
                  <a:extLst>
                    <a:ext uri="{FF2B5EF4-FFF2-40B4-BE49-F238E27FC236}">
                      <a16:creationId xmlns:a16="http://schemas.microsoft.com/office/drawing/2014/main" id="{A2F6243B-E71E-4D41-8AD1-411A1A9B5D4A}"/>
                    </a:ext>
                  </a:extLst>
                </p:cNvPr>
                <p:cNvGrpSpPr/>
                <p:nvPr/>
              </p:nvGrpSpPr>
              <p:grpSpPr>
                <a:xfrm>
                  <a:off x="802380" y="721632"/>
                  <a:ext cx="8006769" cy="2790082"/>
                  <a:chOff x="3195430" y="1275992"/>
                  <a:chExt cx="2828615" cy="696684"/>
                </a:xfrm>
              </p:grpSpPr>
              <p:sp>
                <p:nvSpPr>
                  <p:cNvPr id="27" name="Google Shape;9002;p54">
                    <a:extLst>
                      <a:ext uri="{FF2B5EF4-FFF2-40B4-BE49-F238E27FC236}">
                        <a16:creationId xmlns:a16="http://schemas.microsoft.com/office/drawing/2014/main" id="{34D3B2AC-0DBE-4DC3-90FA-EFEB48D4F72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895232" y="1275992"/>
                    <a:ext cx="479911" cy="1925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>
                      <a:spcAft>
                        <a:spcPts val="2133"/>
                      </a:spcAft>
                    </a:pPr>
                    <a:r>
                      <a:rPr lang="en-US" sz="2800" b="1" dirty="0">
                        <a:solidFill>
                          <a:schemeClr val="accent4"/>
                        </a:solidFill>
                        <a:ea typeface="Adobe Gothic Std B" panose="020B0800000000000000" pitchFamily="34" charset="-128"/>
                        <a:cs typeface="Segoe UI Semibold" panose="020B0702040204020203" pitchFamily="34" charset="0"/>
                        <a:sym typeface="Muli"/>
                      </a:rPr>
                      <a:t>WEEK </a:t>
                    </a:r>
                    <a:r>
                      <a:rPr lang="en-US" sz="3000" b="1" dirty="0">
                        <a:solidFill>
                          <a:schemeClr val="accent4"/>
                        </a:solidFill>
                        <a:ea typeface="Adobe Gothic Std B" panose="020B0800000000000000" pitchFamily="34" charset="-128"/>
                        <a:cs typeface="Segoe UI Semibold" panose="020B0702040204020203" pitchFamily="34" charset="0"/>
                        <a:sym typeface="Muli"/>
                      </a:rPr>
                      <a:t>1-3</a:t>
                    </a:r>
                  </a:p>
                </p:txBody>
              </p:sp>
              <p:sp>
                <p:nvSpPr>
                  <p:cNvPr id="28" name="Google Shape;9008;p54">
                    <a:extLst>
                      <a:ext uri="{FF2B5EF4-FFF2-40B4-BE49-F238E27FC236}">
                        <a16:creationId xmlns:a16="http://schemas.microsoft.com/office/drawing/2014/main" id="{90F441EC-D787-4967-B334-B38B3002BFC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195430" y="1417342"/>
                    <a:ext cx="512599" cy="217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/>
                    <a:r>
                      <a:rPr lang="en-US" sz="2400" b="1" dirty="0">
                        <a:solidFill>
                          <a:schemeClr val="accent4"/>
                        </a:solidFill>
                        <a:ea typeface="Adobe Gothic Std B" panose="020B0800000000000000" pitchFamily="34" charset="-128"/>
                        <a:cs typeface="Segoe UI Semibold" panose="020B0702040204020203" pitchFamily="34" charset="0"/>
                        <a:sym typeface="Muli"/>
                      </a:rPr>
                      <a:t>Building</a:t>
                    </a:r>
                  </a:p>
                  <a:p>
                    <a:pPr algn="ctr"/>
                    <a:r>
                      <a:rPr lang="en-US" sz="2400" b="1" dirty="0">
                        <a:solidFill>
                          <a:schemeClr val="accent4"/>
                        </a:solidFill>
                        <a:ea typeface="Adobe Gothic Std B" panose="020B0800000000000000" pitchFamily="34" charset="-128"/>
                        <a:cs typeface="Segoe UI Semibold" panose="020B0702040204020203" pitchFamily="34" charset="0"/>
                        <a:sym typeface="Muli"/>
                      </a:rPr>
                      <a:t>Lyrics</a:t>
                    </a:r>
                  </a:p>
                </p:txBody>
              </p:sp>
              <p:sp>
                <p:nvSpPr>
                  <p:cNvPr id="29" name="Google Shape;9010;p54">
                    <a:extLst>
                      <a:ext uri="{FF2B5EF4-FFF2-40B4-BE49-F238E27FC236}">
                        <a16:creationId xmlns:a16="http://schemas.microsoft.com/office/drawing/2014/main" id="{01FA5C22-6C1B-44F7-B03E-440ED36BADAC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200529" y="1760525"/>
                    <a:ext cx="488921" cy="2121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2133"/>
                      </a:spcAft>
                    </a:pPr>
                    <a:r>
                      <a:rPr lang="en-US" sz="2400" b="1" dirty="0">
                        <a:solidFill>
                          <a:schemeClr val="accent4"/>
                        </a:solidFill>
                        <a:ea typeface="Adobe Gothic Std B" panose="020B0800000000000000" pitchFamily="34" charset="-128"/>
                        <a:cs typeface="Segoe UI Semibold" panose="020B0702040204020203" pitchFamily="34" charset="0"/>
                        <a:sym typeface="Muli"/>
                      </a:rPr>
                      <a:t>Building Music</a:t>
                    </a:r>
                  </a:p>
                </p:txBody>
              </p:sp>
              <p:grpSp>
                <p:nvGrpSpPr>
                  <p:cNvPr id="30" name="Google Shape;9014;p54">
                    <a:extLst>
                      <a:ext uri="{FF2B5EF4-FFF2-40B4-BE49-F238E27FC236}">
                        <a16:creationId xmlns:a16="http://schemas.microsoft.com/office/drawing/2014/main" id="{F2875DC4-F93F-4131-A2D3-36AD8CA6E1D1}"/>
                      </a:ext>
                    </a:extLst>
                  </p:cNvPr>
                  <p:cNvGrpSpPr/>
                  <p:nvPr/>
                </p:nvGrpSpPr>
                <p:grpSpPr>
                  <a:xfrm>
                    <a:off x="3857785" y="1468559"/>
                    <a:ext cx="2166260" cy="81914"/>
                    <a:chOff x="1912380" y="2392274"/>
                    <a:chExt cx="4533821" cy="193424"/>
                  </a:xfrm>
                </p:grpSpPr>
                <p:sp>
                  <p:nvSpPr>
                    <p:cNvPr id="31" name="Google Shape;9015;p54">
                      <a:extLst>
                        <a:ext uri="{FF2B5EF4-FFF2-40B4-BE49-F238E27FC236}">
                          <a16:creationId xmlns:a16="http://schemas.microsoft.com/office/drawing/2014/main" id="{455CDDF1-7241-410F-A737-2B946D5F9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7152" y="2392318"/>
                      <a:ext cx="4519049" cy="1933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762" h="2157" extrusionOk="0">
                          <a:moveTo>
                            <a:pt x="1072" y="1"/>
                          </a:moveTo>
                          <a:cubicBezTo>
                            <a:pt x="477" y="1"/>
                            <a:pt x="1" y="477"/>
                            <a:pt x="1" y="1073"/>
                          </a:cubicBezTo>
                          <a:cubicBezTo>
                            <a:pt x="1" y="1668"/>
                            <a:pt x="477" y="2156"/>
                            <a:pt x="1072" y="2156"/>
                          </a:cubicBezTo>
                          <a:lnTo>
                            <a:pt x="179678" y="2156"/>
                          </a:lnTo>
                          <a:cubicBezTo>
                            <a:pt x="180273" y="2156"/>
                            <a:pt x="180761" y="1668"/>
                            <a:pt x="180761" y="1073"/>
                          </a:cubicBezTo>
                          <a:cubicBezTo>
                            <a:pt x="180761" y="477"/>
                            <a:pt x="180273" y="1"/>
                            <a:pt x="179678" y="1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</p:spPr>
                  <p:txBody>
                    <a:bodyPr spcFirstLastPara="1" wrap="square" lIns="121868" tIns="121868" rIns="121868" bIns="121868" anchor="ctr" anchorCtr="0">
                      <a:noAutofit/>
                    </a:bodyPr>
                    <a:lstStyle/>
                    <a:p>
                      <a:endParaRPr sz="267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32" name="Google Shape;9021;p54">
                      <a:extLst>
                        <a:ext uri="{FF2B5EF4-FFF2-40B4-BE49-F238E27FC236}">
                          <a16:creationId xmlns:a16="http://schemas.microsoft.com/office/drawing/2014/main" id="{4B43F890-439A-429F-99EA-75088F62BD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380" y="2392274"/>
                      <a:ext cx="1712476" cy="1933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51" h="2157" extrusionOk="0">
                          <a:moveTo>
                            <a:pt x="1072" y="1"/>
                          </a:moveTo>
                          <a:cubicBezTo>
                            <a:pt x="477" y="1"/>
                            <a:pt x="1" y="477"/>
                            <a:pt x="1" y="1073"/>
                          </a:cubicBezTo>
                          <a:cubicBezTo>
                            <a:pt x="1" y="1668"/>
                            <a:pt x="477" y="2156"/>
                            <a:pt x="1072" y="2156"/>
                          </a:cubicBezTo>
                          <a:lnTo>
                            <a:pt x="35767" y="2156"/>
                          </a:lnTo>
                          <a:cubicBezTo>
                            <a:pt x="36362" y="2156"/>
                            <a:pt x="36851" y="1668"/>
                            <a:pt x="36851" y="1073"/>
                          </a:cubicBezTo>
                          <a:cubicBezTo>
                            <a:pt x="36851" y="477"/>
                            <a:pt x="36362" y="1"/>
                            <a:pt x="35767" y="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121868" tIns="121868" rIns="121868" bIns="121868" anchor="ctr" anchorCtr="0">
                      <a:noAutofit/>
                    </a:bodyPr>
                    <a:lstStyle/>
                    <a:p>
                      <a:endParaRPr sz="267" dirty="0">
                        <a:solidFill>
                          <a:srgbClr val="009999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3" name="Google Shape;9010;p54">
                  <a:extLst>
                    <a:ext uri="{FF2B5EF4-FFF2-40B4-BE49-F238E27FC236}">
                      <a16:creationId xmlns:a16="http://schemas.microsoft.com/office/drawing/2014/main" id="{61929664-578A-43FC-B299-57999F88D868}"/>
                    </a:ext>
                  </a:extLst>
                </p:cNvPr>
                <p:cNvSpPr txBox="1"/>
                <p:nvPr/>
              </p:nvSpPr>
              <p:spPr>
                <a:xfrm flipH="1">
                  <a:off x="816811" y="3707355"/>
                  <a:ext cx="1436546" cy="9941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2133"/>
                    </a:spcAft>
                  </a:pPr>
                  <a:r>
                    <a:rPr lang="en-CA" sz="2200" b="1" dirty="0">
                      <a:solidFill>
                        <a:schemeClr val="accent4"/>
                      </a:solidFill>
                    </a:rPr>
                    <a:t>Voice</a:t>
                  </a:r>
                </a:p>
                <a:p>
                  <a:pPr algn="ctr">
                    <a:lnSpc>
                      <a:spcPct val="115000"/>
                    </a:lnSpc>
                    <a:spcAft>
                      <a:spcPts val="2133"/>
                    </a:spcAft>
                  </a:pPr>
                  <a:r>
                    <a:rPr lang="en-CA" sz="2200" b="1" dirty="0">
                      <a:solidFill>
                        <a:schemeClr val="accent4"/>
                      </a:solidFill>
                    </a:rPr>
                    <a:t>Synthesis</a:t>
                  </a:r>
                  <a:endParaRPr lang="en-US" sz="2200" b="1" dirty="0">
                    <a:solidFill>
                      <a:schemeClr val="accent4"/>
                    </a:solidFill>
                    <a:ea typeface="Adobe Gothic Std B" panose="020B0800000000000000" pitchFamily="34" charset="-128"/>
                    <a:cs typeface="Segoe UI Semibold" panose="020B0702040204020203" pitchFamily="34" charset="0"/>
                    <a:sym typeface="Muli"/>
                  </a:endParaRPr>
                </a:p>
              </p:txBody>
            </p:sp>
            <p:sp>
              <p:nvSpPr>
                <p:cNvPr id="24" name="Google Shape;9021;p54">
                  <a:extLst>
                    <a:ext uri="{FF2B5EF4-FFF2-40B4-BE49-F238E27FC236}">
                      <a16:creationId xmlns:a16="http://schemas.microsoft.com/office/drawing/2014/main" id="{C4CA4EF4-9FFD-4515-B93C-2D21728F61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993347" y="2808362"/>
                  <a:ext cx="2357732" cy="327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1" h="2157" extrusionOk="0">
                      <a:moveTo>
                        <a:pt x="1072" y="1"/>
                      </a:moveTo>
                      <a:cubicBezTo>
                        <a:pt x="477" y="1"/>
                        <a:pt x="1" y="477"/>
                        <a:pt x="1" y="1073"/>
                      </a:cubicBezTo>
                      <a:cubicBezTo>
                        <a:pt x="1" y="1668"/>
                        <a:pt x="477" y="2156"/>
                        <a:pt x="1072" y="2156"/>
                      </a:cubicBezTo>
                      <a:lnTo>
                        <a:pt x="35767" y="2156"/>
                      </a:lnTo>
                      <a:cubicBezTo>
                        <a:pt x="36362" y="2156"/>
                        <a:pt x="36851" y="1668"/>
                        <a:pt x="36851" y="1073"/>
                      </a:cubicBezTo>
                      <a:cubicBezTo>
                        <a:pt x="36851" y="477"/>
                        <a:pt x="36362" y="1"/>
                        <a:pt x="35767" y="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121868" tIns="121868" rIns="121868" bIns="121868" anchor="ctr" anchorCtr="0">
                  <a:noAutofit/>
                </a:bodyPr>
                <a:lstStyle/>
                <a:p>
                  <a:endParaRPr sz="267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5" name="Google Shape;9015;p54">
                  <a:extLst>
                    <a:ext uri="{FF2B5EF4-FFF2-40B4-BE49-F238E27FC236}">
                      <a16:creationId xmlns:a16="http://schemas.microsoft.com/office/drawing/2014/main" id="{1B70E927-5A81-4C9D-8024-E7CFA75C6252}"/>
                    </a:ext>
                  </a:extLst>
                </p:cNvPr>
                <p:cNvSpPr/>
                <p:nvPr/>
              </p:nvSpPr>
              <p:spPr>
                <a:xfrm>
                  <a:off x="2697242" y="4169921"/>
                  <a:ext cx="6111907" cy="327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62" h="2157" extrusionOk="0">
                      <a:moveTo>
                        <a:pt x="1072" y="1"/>
                      </a:moveTo>
                      <a:cubicBezTo>
                        <a:pt x="477" y="1"/>
                        <a:pt x="1" y="477"/>
                        <a:pt x="1" y="1073"/>
                      </a:cubicBezTo>
                      <a:cubicBezTo>
                        <a:pt x="1" y="1668"/>
                        <a:pt x="477" y="2156"/>
                        <a:pt x="1072" y="2156"/>
                      </a:cubicBezTo>
                      <a:lnTo>
                        <a:pt x="179678" y="2156"/>
                      </a:lnTo>
                      <a:cubicBezTo>
                        <a:pt x="180273" y="2156"/>
                        <a:pt x="180761" y="1668"/>
                        <a:pt x="180761" y="1073"/>
                      </a:cubicBezTo>
                      <a:cubicBezTo>
                        <a:pt x="180761" y="477"/>
                        <a:pt x="180273" y="1"/>
                        <a:pt x="179678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121868" tIns="121868" rIns="121868" bIns="121868" anchor="ctr" anchorCtr="0">
                  <a:noAutofit/>
                </a:bodyPr>
                <a:lstStyle/>
                <a:p>
                  <a:endParaRPr sz="267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Google Shape;9021;p54">
                  <a:extLst>
                    <a:ext uri="{FF2B5EF4-FFF2-40B4-BE49-F238E27FC236}">
                      <a16:creationId xmlns:a16="http://schemas.microsoft.com/office/drawing/2014/main" id="{98F6CC97-DD26-4164-AC0B-0E6FC492D028}"/>
                    </a:ext>
                  </a:extLst>
                </p:cNvPr>
                <p:cNvSpPr/>
                <p:nvPr/>
              </p:nvSpPr>
              <p:spPr>
                <a:xfrm>
                  <a:off x="7351079" y="4169930"/>
                  <a:ext cx="1458070" cy="327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1" h="2157" extrusionOk="0">
                      <a:moveTo>
                        <a:pt x="1072" y="1"/>
                      </a:moveTo>
                      <a:cubicBezTo>
                        <a:pt x="477" y="1"/>
                        <a:pt x="1" y="477"/>
                        <a:pt x="1" y="1073"/>
                      </a:cubicBezTo>
                      <a:cubicBezTo>
                        <a:pt x="1" y="1668"/>
                        <a:pt x="477" y="2156"/>
                        <a:pt x="1072" y="2156"/>
                      </a:cubicBezTo>
                      <a:lnTo>
                        <a:pt x="35767" y="2156"/>
                      </a:lnTo>
                      <a:cubicBezTo>
                        <a:pt x="36362" y="2156"/>
                        <a:pt x="36851" y="1668"/>
                        <a:pt x="36851" y="1073"/>
                      </a:cubicBezTo>
                      <a:cubicBezTo>
                        <a:pt x="36851" y="477"/>
                        <a:pt x="36362" y="1"/>
                        <a:pt x="35767" y="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121868" tIns="121868" rIns="121868" bIns="121868" anchor="ctr" anchorCtr="0">
                  <a:noAutofit/>
                </a:bodyPr>
                <a:lstStyle/>
                <a:p>
                  <a:endParaRPr sz="267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3" name="Google Shape;9001;p54">
              <a:extLst>
                <a:ext uri="{FF2B5EF4-FFF2-40B4-BE49-F238E27FC236}">
                  <a16:creationId xmlns:a16="http://schemas.microsoft.com/office/drawing/2014/main" id="{714F49C4-AFB7-4F68-8AB7-84B2DB6E9954}"/>
                </a:ext>
              </a:extLst>
            </p:cNvPr>
            <p:cNvSpPr/>
            <p:nvPr/>
          </p:nvSpPr>
          <p:spPr>
            <a:xfrm>
              <a:off x="981842" y="1594457"/>
              <a:ext cx="2201300" cy="483976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300" dirty="0">
                <a:solidFill>
                  <a:srgbClr val="FFFFFF"/>
                </a:solidFill>
              </a:endParaRPr>
            </a:p>
          </p:txBody>
        </p:sp>
        <p:sp>
          <p:nvSpPr>
            <p:cNvPr id="17" name="Google Shape;9002;p54">
              <a:extLst>
                <a:ext uri="{FF2B5EF4-FFF2-40B4-BE49-F238E27FC236}">
                  <a16:creationId xmlns:a16="http://schemas.microsoft.com/office/drawing/2014/main" id="{34D3B2AC-0DBE-4DC3-90FA-EFEB48D4F727}"/>
                </a:ext>
              </a:extLst>
            </p:cNvPr>
            <p:cNvSpPr txBox="1"/>
            <p:nvPr/>
          </p:nvSpPr>
          <p:spPr>
            <a:xfrm flipH="1">
              <a:off x="7182972" y="962819"/>
              <a:ext cx="1665907" cy="1101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-US" sz="3000" b="1" dirty="0">
                  <a:solidFill>
                    <a:schemeClr val="accent4"/>
                  </a:solidFill>
                  <a:ea typeface="Adobe Gothic Std B" panose="020B0800000000000000" pitchFamily="34" charset="-128"/>
                  <a:cs typeface="Segoe UI Semibold" panose="020B0702040204020203" pitchFamily="34" charset="0"/>
                  <a:sym typeface="Muli"/>
                </a:rPr>
                <a:t>WEEK 3-7</a:t>
              </a:r>
            </a:p>
          </p:txBody>
        </p:sp>
        <p:sp>
          <p:nvSpPr>
            <p:cNvPr id="18" name="Google Shape;9002;p54">
              <a:extLst>
                <a:ext uri="{FF2B5EF4-FFF2-40B4-BE49-F238E27FC236}">
                  <a16:creationId xmlns:a16="http://schemas.microsoft.com/office/drawing/2014/main" id="{34D3B2AC-0DBE-4DC3-90FA-EFEB48D4F727}"/>
                </a:ext>
              </a:extLst>
            </p:cNvPr>
            <p:cNvSpPr txBox="1"/>
            <p:nvPr/>
          </p:nvSpPr>
          <p:spPr>
            <a:xfrm flipH="1">
              <a:off x="10184582" y="966335"/>
              <a:ext cx="1736554" cy="1027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-US" sz="3000" b="1" dirty="0">
                  <a:solidFill>
                    <a:schemeClr val="accent4"/>
                  </a:solidFill>
                  <a:ea typeface="Adobe Gothic Std B" panose="020B0800000000000000" pitchFamily="34" charset="-128"/>
                  <a:cs typeface="Segoe UI Semibold" panose="020B0702040204020203" pitchFamily="34" charset="0"/>
                  <a:sym typeface="Muli"/>
                </a:rPr>
                <a:t>WEEK 7-10</a:t>
              </a:r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8334855" y="4607448"/>
            <a:ext cx="809145" cy="536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35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87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38805" y="384498"/>
            <a:ext cx="8620584" cy="4871865"/>
            <a:chOff x="981842" y="962819"/>
            <a:chExt cx="10939294" cy="5807226"/>
          </a:xfrm>
        </p:grpSpPr>
        <p:grpSp>
          <p:nvGrpSpPr>
            <p:cNvPr id="12" name="Group 11"/>
            <p:cNvGrpSpPr/>
            <p:nvPr/>
          </p:nvGrpSpPr>
          <p:grpSpPr>
            <a:xfrm>
              <a:off x="1018700" y="962819"/>
              <a:ext cx="10902436" cy="5807226"/>
              <a:chOff x="1018700" y="962819"/>
              <a:chExt cx="10902436" cy="5807226"/>
            </a:xfrm>
          </p:grpSpPr>
          <p:sp>
            <p:nvSpPr>
              <p:cNvPr id="20" name="Google Shape;9015;p54">
                <a:extLst>
                  <a:ext uri="{FF2B5EF4-FFF2-40B4-BE49-F238E27FC236}">
                    <a16:creationId xmlns:a16="http://schemas.microsoft.com/office/drawing/2014/main" id="{455CDDF1-7241-410F-A737-2B946D5F9E1A}"/>
                  </a:ext>
                </a:extLst>
              </p:cNvPr>
              <p:cNvSpPr/>
              <p:nvPr/>
            </p:nvSpPr>
            <p:spPr>
              <a:xfrm>
                <a:off x="3568755" y="3739881"/>
                <a:ext cx="8352381" cy="437189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121868" tIns="121868" rIns="121868" bIns="121868" anchor="ctr" anchorCtr="0">
                <a:noAutofit/>
              </a:bodyPr>
              <a:lstStyle/>
              <a:p>
                <a:endParaRPr sz="267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1694EA3-989E-46EE-B0B3-23E38C3B4DD6}"/>
                  </a:ext>
                </a:extLst>
              </p:cNvPr>
              <p:cNvGrpSpPr/>
              <p:nvPr/>
            </p:nvGrpSpPr>
            <p:grpSpPr>
              <a:xfrm>
                <a:off x="1018700" y="962819"/>
                <a:ext cx="10723774" cy="5807226"/>
                <a:chOff x="764223" y="721632"/>
                <a:chExt cx="8044926" cy="4356555"/>
              </a:xfrm>
            </p:grpSpPr>
            <p:grpSp>
              <p:nvGrpSpPr>
                <p:cNvPr id="22" name="Google Shape;8999;p54">
                  <a:extLst>
                    <a:ext uri="{FF2B5EF4-FFF2-40B4-BE49-F238E27FC236}">
                      <a16:creationId xmlns:a16="http://schemas.microsoft.com/office/drawing/2014/main" id="{A2F6243B-E71E-4D41-8AD1-411A1A9B5D4A}"/>
                    </a:ext>
                  </a:extLst>
                </p:cNvPr>
                <p:cNvGrpSpPr/>
                <p:nvPr/>
              </p:nvGrpSpPr>
              <p:grpSpPr>
                <a:xfrm>
                  <a:off x="802380" y="721632"/>
                  <a:ext cx="8006769" cy="2790082"/>
                  <a:chOff x="3195430" y="1275992"/>
                  <a:chExt cx="2828615" cy="696684"/>
                </a:xfrm>
              </p:grpSpPr>
              <p:sp>
                <p:nvSpPr>
                  <p:cNvPr id="27" name="Google Shape;9002;p54">
                    <a:extLst>
                      <a:ext uri="{FF2B5EF4-FFF2-40B4-BE49-F238E27FC236}">
                        <a16:creationId xmlns:a16="http://schemas.microsoft.com/office/drawing/2014/main" id="{34D3B2AC-0DBE-4DC3-90FA-EFEB48D4F727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895232" y="1275992"/>
                    <a:ext cx="479911" cy="1925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>
                      <a:spcAft>
                        <a:spcPts val="2133"/>
                      </a:spcAft>
                    </a:pPr>
                    <a:r>
                      <a:rPr lang="en-US" sz="3000" b="1" dirty="0">
                        <a:solidFill>
                          <a:schemeClr val="accent4"/>
                        </a:solidFill>
                        <a:ea typeface="Adobe Gothic Std B" panose="020B0800000000000000" pitchFamily="34" charset="-128"/>
                        <a:cs typeface="Segoe UI Semibold" panose="020B0702040204020203" pitchFamily="34" charset="0"/>
                        <a:sym typeface="Muli"/>
                      </a:rPr>
                      <a:t>WEEK 10-12</a:t>
                    </a:r>
                  </a:p>
                </p:txBody>
              </p:sp>
              <p:sp>
                <p:nvSpPr>
                  <p:cNvPr id="28" name="Google Shape;9008;p54">
                    <a:extLst>
                      <a:ext uri="{FF2B5EF4-FFF2-40B4-BE49-F238E27FC236}">
                        <a16:creationId xmlns:a16="http://schemas.microsoft.com/office/drawing/2014/main" id="{90F441EC-D787-4967-B334-B38B3002BFCB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195430" y="1417342"/>
                    <a:ext cx="512599" cy="217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lvl="0" algn="ctr"/>
                    <a:r>
                      <a:rPr lang="en-US" sz="2400" b="1" dirty="0">
                        <a:solidFill>
                          <a:schemeClr val="accent4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  <a:cs typeface="Segoe UI Semibold" panose="020B0702040204020203" pitchFamily="34" charset="0"/>
                        <a:sym typeface="Muli"/>
                      </a:rPr>
                      <a:t>System Analysis</a:t>
                    </a:r>
                  </a:p>
                </p:txBody>
              </p:sp>
              <p:sp>
                <p:nvSpPr>
                  <p:cNvPr id="29" name="Google Shape;9010;p54">
                    <a:extLst>
                      <a:ext uri="{FF2B5EF4-FFF2-40B4-BE49-F238E27FC236}">
                        <a16:creationId xmlns:a16="http://schemas.microsoft.com/office/drawing/2014/main" id="{01FA5C22-6C1B-44F7-B03E-440ED36BADAC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200529" y="1760525"/>
                    <a:ext cx="488921" cy="2121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600"/>
                      </a:spcAft>
                    </a:pPr>
                    <a:r>
                      <a:rPr lang="en-US" sz="2400" b="1" dirty="0">
                        <a:solidFill>
                          <a:schemeClr val="accent4"/>
                        </a:solidFill>
                        <a:latin typeface="Adobe Gothic Std B" panose="020B0800000000000000" pitchFamily="34" charset="-128"/>
                        <a:ea typeface="Adobe Gothic Std B" panose="020B0800000000000000" pitchFamily="34" charset="-128"/>
                        <a:cs typeface="Segoe UI Semibold" panose="020B0702040204020203" pitchFamily="34" charset="0"/>
                        <a:sym typeface="Muli"/>
                      </a:rPr>
                      <a:t>Implementation</a:t>
                    </a:r>
                  </a:p>
                </p:txBody>
              </p:sp>
              <p:grpSp>
                <p:nvGrpSpPr>
                  <p:cNvPr id="30" name="Google Shape;9014;p54">
                    <a:extLst>
                      <a:ext uri="{FF2B5EF4-FFF2-40B4-BE49-F238E27FC236}">
                        <a16:creationId xmlns:a16="http://schemas.microsoft.com/office/drawing/2014/main" id="{F2875DC4-F93F-4131-A2D3-36AD8CA6E1D1}"/>
                      </a:ext>
                    </a:extLst>
                  </p:cNvPr>
                  <p:cNvGrpSpPr/>
                  <p:nvPr/>
                </p:nvGrpSpPr>
                <p:grpSpPr>
                  <a:xfrm>
                    <a:off x="3857785" y="1468559"/>
                    <a:ext cx="2166260" cy="81914"/>
                    <a:chOff x="1912380" y="2392274"/>
                    <a:chExt cx="4533821" cy="193424"/>
                  </a:xfrm>
                </p:grpSpPr>
                <p:sp>
                  <p:nvSpPr>
                    <p:cNvPr id="31" name="Google Shape;9015;p54">
                      <a:extLst>
                        <a:ext uri="{FF2B5EF4-FFF2-40B4-BE49-F238E27FC236}">
                          <a16:creationId xmlns:a16="http://schemas.microsoft.com/office/drawing/2014/main" id="{455CDDF1-7241-410F-A737-2B946D5F9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7152" y="2392318"/>
                      <a:ext cx="4519049" cy="1933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762" h="2157" extrusionOk="0">
                          <a:moveTo>
                            <a:pt x="1072" y="1"/>
                          </a:moveTo>
                          <a:cubicBezTo>
                            <a:pt x="477" y="1"/>
                            <a:pt x="1" y="477"/>
                            <a:pt x="1" y="1073"/>
                          </a:cubicBezTo>
                          <a:cubicBezTo>
                            <a:pt x="1" y="1668"/>
                            <a:pt x="477" y="2156"/>
                            <a:pt x="1072" y="2156"/>
                          </a:cubicBezTo>
                          <a:lnTo>
                            <a:pt x="179678" y="2156"/>
                          </a:lnTo>
                          <a:cubicBezTo>
                            <a:pt x="180273" y="2156"/>
                            <a:pt x="180761" y="1668"/>
                            <a:pt x="180761" y="1073"/>
                          </a:cubicBezTo>
                          <a:cubicBezTo>
                            <a:pt x="180761" y="477"/>
                            <a:pt x="180273" y="1"/>
                            <a:pt x="179678" y="1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</p:spPr>
                  <p:txBody>
                    <a:bodyPr spcFirstLastPara="1" wrap="square" lIns="121868" tIns="121868" rIns="121868" bIns="121868" anchor="ctr" anchorCtr="0">
                      <a:noAutofit/>
                    </a:bodyPr>
                    <a:lstStyle/>
                    <a:p>
                      <a:endParaRPr sz="267" dirty="0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32" name="Google Shape;9021;p54">
                      <a:extLst>
                        <a:ext uri="{FF2B5EF4-FFF2-40B4-BE49-F238E27FC236}">
                          <a16:creationId xmlns:a16="http://schemas.microsoft.com/office/drawing/2014/main" id="{4B43F890-439A-429F-99EA-75088F62BD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2380" y="2392274"/>
                      <a:ext cx="1712476" cy="1933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851" h="2157" extrusionOk="0">
                          <a:moveTo>
                            <a:pt x="1072" y="1"/>
                          </a:moveTo>
                          <a:cubicBezTo>
                            <a:pt x="477" y="1"/>
                            <a:pt x="1" y="477"/>
                            <a:pt x="1" y="1073"/>
                          </a:cubicBezTo>
                          <a:cubicBezTo>
                            <a:pt x="1" y="1668"/>
                            <a:pt x="477" y="2156"/>
                            <a:pt x="1072" y="2156"/>
                          </a:cubicBezTo>
                          <a:lnTo>
                            <a:pt x="35767" y="2156"/>
                          </a:lnTo>
                          <a:cubicBezTo>
                            <a:pt x="36362" y="2156"/>
                            <a:pt x="36851" y="1668"/>
                            <a:pt x="36851" y="1073"/>
                          </a:cubicBezTo>
                          <a:cubicBezTo>
                            <a:pt x="36851" y="477"/>
                            <a:pt x="36362" y="1"/>
                            <a:pt x="35767" y="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121868" tIns="121868" rIns="121868" bIns="121868" anchor="ctr" anchorCtr="0">
                      <a:noAutofit/>
                    </a:bodyPr>
                    <a:lstStyle/>
                    <a:p>
                      <a:endParaRPr sz="267" dirty="0">
                        <a:solidFill>
                          <a:srgbClr val="009999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3" name="Google Shape;9010;p54">
                  <a:extLst>
                    <a:ext uri="{FF2B5EF4-FFF2-40B4-BE49-F238E27FC236}">
                      <a16:creationId xmlns:a16="http://schemas.microsoft.com/office/drawing/2014/main" id="{61929664-578A-43FC-B299-57999F88D868}"/>
                    </a:ext>
                  </a:extLst>
                </p:cNvPr>
                <p:cNvSpPr txBox="1"/>
                <p:nvPr/>
              </p:nvSpPr>
              <p:spPr>
                <a:xfrm flipH="1">
                  <a:off x="764223" y="3982489"/>
                  <a:ext cx="1436546" cy="10956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600"/>
                    </a:spcAft>
                  </a:pPr>
                  <a:r>
                    <a:rPr lang="en-US" sz="2000" b="1" dirty="0">
                      <a:solidFill>
                        <a:schemeClr val="accent4"/>
                      </a:solidFill>
                      <a:latin typeface="Adobe Gothic Std B" panose="020B0800000000000000" pitchFamily="34" charset="-128"/>
                      <a:ea typeface="Adobe Gothic Std B" panose="020B0800000000000000" pitchFamily="34" charset="-128"/>
                      <a:cs typeface="Segoe UI Semibold" panose="020B0702040204020203" pitchFamily="34" charset="0"/>
                      <a:sym typeface="Muli"/>
                    </a:rPr>
                    <a:t>Testing and Report</a:t>
                  </a:r>
                </a:p>
              </p:txBody>
            </p:sp>
            <p:sp>
              <p:nvSpPr>
                <p:cNvPr id="24" name="Google Shape;9021;p54">
                  <a:extLst>
                    <a:ext uri="{FF2B5EF4-FFF2-40B4-BE49-F238E27FC236}">
                      <a16:creationId xmlns:a16="http://schemas.microsoft.com/office/drawing/2014/main" id="{C4CA4EF4-9FFD-4515-B93C-2D21728F61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993347" y="2808362"/>
                  <a:ext cx="2357732" cy="327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1" h="2157" extrusionOk="0">
                      <a:moveTo>
                        <a:pt x="1072" y="1"/>
                      </a:moveTo>
                      <a:cubicBezTo>
                        <a:pt x="477" y="1"/>
                        <a:pt x="1" y="477"/>
                        <a:pt x="1" y="1073"/>
                      </a:cubicBezTo>
                      <a:cubicBezTo>
                        <a:pt x="1" y="1668"/>
                        <a:pt x="477" y="2156"/>
                        <a:pt x="1072" y="2156"/>
                      </a:cubicBezTo>
                      <a:lnTo>
                        <a:pt x="35767" y="2156"/>
                      </a:lnTo>
                      <a:cubicBezTo>
                        <a:pt x="36362" y="2156"/>
                        <a:pt x="36851" y="1668"/>
                        <a:pt x="36851" y="1073"/>
                      </a:cubicBezTo>
                      <a:cubicBezTo>
                        <a:pt x="36851" y="477"/>
                        <a:pt x="36362" y="1"/>
                        <a:pt x="35767" y="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121868" tIns="121868" rIns="121868" bIns="121868" anchor="ctr" anchorCtr="0">
                  <a:noAutofit/>
                </a:bodyPr>
                <a:lstStyle/>
                <a:p>
                  <a:endParaRPr sz="267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5" name="Google Shape;9015;p54">
                  <a:extLst>
                    <a:ext uri="{FF2B5EF4-FFF2-40B4-BE49-F238E27FC236}">
                      <a16:creationId xmlns:a16="http://schemas.microsoft.com/office/drawing/2014/main" id="{1B70E927-5A81-4C9D-8024-E7CFA75C6252}"/>
                    </a:ext>
                  </a:extLst>
                </p:cNvPr>
                <p:cNvSpPr/>
                <p:nvPr/>
              </p:nvSpPr>
              <p:spPr>
                <a:xfrm>
                  <a:off x="2697242" y="4169921"/>
                  <a:ext cx="6111907" cy="327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62" h="2157" extrusionOk="0">
                      <a:moveTo>
                        <a:pt x="1072" y="1"/>
                      </a:moveTo>
                      <a:cubicBezTo>
                        <a:pt x="477" y="1"/>
                        <a:pt x="1" y="477"/>
                        <a:pt x="1" y="1073"/>
                      </a:cubicBezTo>
                      <a:cubicBezTo>
                        <a:pt x="1" y="1668"/>
                        <a:pt x="477" y="2156"/>
                        <a:pt x="1072" y="2156"/>
                      </a:cubicBezTo>
                      <a:lnTo>
                        <a:pt x="179678" y="2156"/>
                      </a:lnTo>
                      <a:cubicBezTo>
                        <a:pt x="180273" y="2156"/>
                        <a:pt x="180761" y="1668"/>
                        <a:pt x="180761" y="1073"/>
                      </a:cubicBezTo>
                      <a:cubicBezTo>
                        <a:pt x="180761" y="477"/>
                        <a:pt x="180273" y="1"/>
                        <a:pt x="179678" y="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spcFirstLastPara="1" wrap="square" lIns="121868" tIns="121868" rIns="121868" bIns="121868" anchor="ctr" anchorCtr="0">
                  <a:noAutofit/>
                </a:bodyPr>
                <a:lstStyle/>
                <a:p>
                  <a:endParaRPr sz="267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6" name="Google Shape;9021;p54">
                  <a:extLst>
                    <a:ext uri="{FF2B5EF4-FFF2-40B4-BE49-F238E27FC236}">
                      <a16:creationId xmlns:a16="http://schemas.microsoft.com/office/drawing/2014/main" id="{98F6CC97-DD26-4164-AC0B-0E6FC492D028}"/>
                    </a:ext>
                  </a:extLst>
                </p:cNvPr>
                <p:cNvSpPr/>
                <p:nvPr/>
              </p:nvSpPr>
              <p:spPr>
                <a:xfrm>
                  <a:off x="7351079" y="4169930"/>
                  <a:ext cx="1458070" cy="327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51" h="2157" extrusionOk="0">
                      <a:moveTo>
                        <a:pt x="1072" y="1"/>
                      </a:moveTo>
                      <a:cubicBezTo>
                        <a:pt x="477" y="1"/>
                        <a:pt x="1" y="477"/>
                        <a:pt x="1" y="1073"/>
                      </a:cubicBezTo>
                      <a:cubicBezTo>
                        <a:pt x="1" y="1668"/>
                        <a:pt x="477" y="2156"/>
                        <a:pt x="1072" y="2156"/>
                      </a:cubicBezTo>
                      <a:lnTo>
                        <a:pt x="35767" y="2156"/>
                      </a:lnTo>
                      <a:cubicBezTo>
                        <a:pt x="36362" y="2156"/>
                        <a:pt x="36851" y="1668"/>
                        <a:pt x="36851" y="1073"/>
                      </a:cubicBezTo>
                      <a:cubicBezTo>
                        <a:pt x="36851" y="477"/>
                        <a:pt x="36362" y="1"/>
                        <a:pt x="35767" y="1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txBody>
                <a:bodyPr spcFirstLastPara="1" wrap="square" lIns="121868" tIns="121868" rIns="121868" bIns="121868" anchor="ctr" anchorCtr="0">
                  <a:noAutofit/>
                </a:bodyPr>
                <a:lstStyle/>
                <a:p>
                  <a:endParaRPr sz="267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3" name="Google Shape;9001;p54">
              <a:extLst>
                <a:ext uri="{FF2B5EF4-FFF2-40B4-BE49-F238E27FC236}">
                  <a16:creationId xmlns:a16="http://schemas.microsoft.com/office/drawing/2014/main" id="{714F49C4-AFB7-4F68-8AB7-84B2DB6E9954}"/>
                </a:ext>
              </a:extLst>
            </p:cNvPr>
            <p:cNvSpPr/>
            <p:nvPr/>
          </p:nvSpPr>
          <p:spPr>
            <a:xfrm>
              <a:off x="981842" y="1717394"/>
              <a:ext cx="2201300" cy="4716824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68" tIns="121868" rIns="121868" bIns="121868" anchor="ctr" anchorCtr="0">
              <a:noAutofit/>
            </a:bodyPr>
            <a:lstStyle/>
            <a:p>
              <a:endParaRPr sz="267" dirty="0">
                <a:solidFill>
                  <a:srgbClr val="FFFFFF"/>
                </a:solidFill>
              </a:endParaRPr>
            </a:p>
          </p:txBody>
        </p:sp>
        <p:sp>
          <p:nvSpPr>
            <p:cNvPr id="17" name="Google Shape;9002;p54">
              <a:extLst>
                <a:ext uri="{FF2B5EF4-FFF2-40B4-BE49-F238E27FC236}">
                  <a16:creationId xmlns:a16="http://schemas.microsoft.com/office/drawing/2014/main" id="{34D3B2AC-0DBE-4DC3-90FA-EFEB48D4F727}"/>
                </a:ext>
              </a:extLst>
            </p:cNvPr>
            <p:cNvSpPr txBox="1"/>
            <p:nvPr/>
          </p:nvSpPr>
          <p:spPr>
            <a:xfrm flipH="1">
              <a:off x="7182972" y="962819"/>
              <a:ext cx="1665907" cy="1101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-US" sz="3000" b="1" dirty="0">
                  <a:solidFill>
                    <a:schemeClr val="accent4"/>
                  </a:solidFill>
                  <a:ea typeface="Adobe Gothic Std B" panose="020B0800000000000000" pitchFamily="34" charset="-128"/>
                  <a:cs typeface="Segoe UI Semibold" panose="020B0702040204020203" pitchFamily="34" charset="0"/>
                  <a:sym typeface="Muli"/>
                </a:rPr>
                <a:t>WEEK 12-14</a:t>
              </a:r>
            </a:p>
          </p:txBody>
        </p:sp>
        <p:sp>
          <p:nvSpPr>
            <p:cNvPr id="18" name="Google Shape;9002;p54">
              <a:extLst>
                <a:ext uri="{FF2B5EF4-FFF2-40B4-BE49-F238E27FC236}">
                  <a16:creationId xmlns:a16="http://schemas.microsoft.com/office/drawing/2014/main" id="{34D3B2AC-0DBE-4DC3-90FA-EFEB48D4F727}"/>
                </a:ext>
              </a:extLst>
            </p:cNvPr>
            <p:cNvSpPr txBox="1"/>
            <p:nvPr/>
          </p:nvSpPr>
          <p:spPr>
            <a:xfrm flipH="1">
              <a:off x="10184582" y="966335"/>
              <a:ext cx="1736554" cy="10277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-US" sz="3000" b="1" dirty="0">
                  <a:solidFill>
                    <a:schemeClr val="accent4"/>
                  </a:solidFill>
                  <a:ea typeface="Adobe Gothic Std B" panose="020B0800000000000000" pitchFamily="34" charset="-128"/>
                  <a:cs typeface="Segoe UI Semibold" panose="020B0702040204020203" pitchFamily="34" charset="0"/>
                  <a:sym typeface="Muli"/>
                </a:rPr>
                <a:t>WEEK 14-17</a:t>
              </a:r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8282227" y="4607448"/>
            <a:ext cx="861773" cy="536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36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12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8282227" y="4607448"/>
            <a:ext cx="861773" cy="536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37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4" name="Google Shape;357;p57"/>
          <p:cNvSpPr txBox="1">
            <a:spLocks noGrp="1"/>
          </p:cNvSpPr>
          <p:nvPr>
            <p:ph type="title"/>
          </p:nvPr>
        </p:nvSpPr>
        <p:spPr>
          <a:xfrm>
            <a:off x="732678" y="164106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U</a:t>
            </a:r>
            <a:r>
              <a:rPr lang="en-US" sz="4400" b="1" dirty="0">
                <a:solidFill>
                  <a:schemeClr val="bg1"/>
                </a:solidFill>
              </a:rPr>
              <a:t>se case</a:t>
            </a:r>
            <a:r>
              <a:rPr lang="en-US" sz="4400" b="1" dirty="0">
                <a:solidFill>
                  <a:schemeClr val="tx2"/>
                </a:solidFill>
              </a:rPr>
              <a:t> D</a:t>
            </a:r>
            <a:r>
              <a:rPr lang="en-US" sz="4400" b="1" dirty="0">
                <a:solidFill>
                  <a:schemeClr val="bg1"/>
                </a:solidFill>
              </a:rPr>
              <a:t>iagram</a:t>
            </a:r>
          </a:p>
        </p:txBody>
      </p:sp>
      <p:cxnSp>
        <p:nvCxnSpPr>
          <p:cNvPr id="35" name="Google Shape;177;p30"/>
          <p:cNvCxnSpPr/>
          <p:nvPr/>
        </p:nvCxnSpPr>
        <p:spPr>
          <a:xfrm flipV="1">
            <a:off x="732678" y="1085439"/>
            <a:ext cx="7549549" cy="6579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272"/>
            <a:ext cx="8282227" cy="39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8282227" y="4607448"/>
            <a:ext cx="861773" cy="5360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38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10327"/>
            <a:ext cx="7955382" cy="49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2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62"/>
          <p:cNvGrpSpPr/>
          <p:nvPr/>
        </p:nvGrpSpPr>
        <p:grpSpPr>
          <a:xfrm>
            <a:off x="1321018" y="1328303"/>
            <a:ext cx="2634787" cy="2667772"/>
            <a:chOff x="1321018" y="1328303"/>
            <a:chExt cx="2634787" cy="2667772"/>
          </a:xfrm>
        </p:grpSpPr>
        <p:sp>
          <p:nvSpPr>
            <p:cNvPr id="422" name="Google Shape;422;p62"/>
            <p:cNvSpPr/>
            <p:nvPr/>
          </p:nvSpPr>
          <p:spPr>
            <a:xfrm>
              <a:off x="1321025" y="1393350"/>
              <a:ext cx="2565600" cy="2565600"/>
            </a:xfrm>
            <a:prstGeom prst="donut">
              <a:avLst>
                <a:gd name="adj" fmla="val 46099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62"/>
            <p:cNvSpPr/>
            <p:nvPr/>
          </p:nvSpPr>
          <p:spPr>
            <a:xfrm>
              <a:off x="1724175" y="1796450"/>
              <a:ext cx="1759200" cy="1759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62"/>
            <p:cNvSpPr/>
            <p:nvPr/>
          </p:nvSpPr>
          <p:spPr>
            <a:xfrm rot="-1854675">
              <a:off x="3222814" y="3350576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62"/>
            <p:cNvSpPr/>
            <p:nvPr/>
          </p:nvSpPr>
          <p:spPr>
            <a:xfrm rot="-7968547">
              <a:off x="1447132" y="1403829"/>
              <a:ext cx="440061" cy="535987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3886517" y="1628025"/>
            <a:ext cx="5063519" cy="209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800" dirty="0">
                <a:solidFill>
                  <a:schemeClr val="accent3"/>
                </a:solidFill>
              </a:rPr>
              <a:t>D</a:t>
            </a:r>
            <a:r>
              <a:rPr lang="en" sz="3800" dirty="0"/>
              <a:t>IFFICULTIES</a:t>
            </a:r>
            <a:br>
              <a:rPr lang="en" sz="3800" dirty="0"/>
            </a:br>
            <a:r>
              <a:rPr lang="en" sz="3800" dirty="0"/>
              <a:t>&amp;</a:t>
            </a:r>
            <a:br>
              <a:rPr lang="en" sz="3800" dirty="0"/>
            </a:br>
            <a:r>
              <a:rPr lang="en" sz="3800" dirty="0">
                <a:solidFill>
                  <a:schemeClr val="accent3"/>
                </a:solidFill>
              </a:rPr>
              <a:t>F</a:t>
            </a:r>
            <a:r>
              <a:rPr lang="en" sz="3800" dirty="0"/>
              <a:t>UTURE </a:t>
            </a:r>
            <a:r>
              <a:rPr lang="en" sz="3800" dirty="0">
                <a:solidFill>
                  <a:schemeClr val="accent3"/>
                </a:solidFill>
              </a:rPr>
              <a:t>V</a:t>
            </a:r>
            <a:r>
              <a:rPr lang="en" sz="3800" dirty="0"/>
              <a:t>ISION</a:t>
            </a:r>
            <a:br>
              <a:rPr lang="en-US" sz="3800" spc="300" dirty="0">
                <a:solidFill>
                  <a:schemeClr val="bg1"/>
                </a:solidFill>
                <a:latin typeface="Rajdhani"/>
              </a:rPr>
            </a:br>
            <a:endParaRPr lang="en-US" sz="3800" spc="300" dirty="0">
              <a:solidFill>
                <a:schemeClr val="bg1"/>
              </a:solidFill>
              <a:latin typeface="Rajdhani"/>
            </a:endParaRPr>
          </a:p>
        </p:txBody>
      </p:sp>
      <p:sp>
        <p:nvSpPr>
          <p:cNvPr id="427" name="Google Shape;427;p6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8282227" y="4499637"/>
            <a:ext cx="861773" cy="643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39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47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Music has always been tied to technology.</a:t>
            </a:r>
          </a:p>
        </p:txBody>
      </p:sp>
      <p:grpSp>
        <p:nvGrpSpPr>
          <p:cNvPr id="928" name="Google Shape;928;p75"/>
          <p:cNvGrpSpPr/>
          <p:nvPr/>
        </p:nvGrpSpPr>
        <p:grpSpPr>
          <a:xfrm>
            <a:off x="806472" y="1221596"/>
            <a:ext cx="3132233" cy="3296159"/>
            <a:chOff x="806472" y="1221596"/>
            <a:chExt cx="3132233" cy="3296159"/>
          </a:xfrm>
        </p:grpSpPr>
        <p:grpSp>
          <p:nvGrpSpPr>
            <p:cNvPr id="929" name="Google Shape;929;p75"/>
            <p:cNvGrpSpPr/>
            <p:nvPr/>
          </p:nvGrpSpPr>
          <p:grpSpPr>
            <a:xfrm rot="-457520">
              <a:off x="1517941" y="2457974"/>
              <a:ext cx="1630333" cy="1736444"/>
              <a:chOff x="1899625" y="1386325"/>
              <a:chExt cx="1190625" cy="1268025"/>
            </a:xfrm>
          </p:grpSpPr>
          <p:sp>
            <p:nvSpPr>
              <p:cNvPr id="930" name="Google Shape;930;p75"/>
              <p:cNvSpPr/>
              <p:nvPr/>
            </p:nvSpPr>
            <p:spPr>
              <a:xfrm>
                <a:off x="1920750" y="1476600"/>
                <a:ext cx="352400" cy="828375"/>
              </a:xfrm>
              <a:custGeom>
                <a:avLst/>
                <a:gdLst/>
                <a:ahLst/>
                <a:cxnLst/>
                <a:rect l="l" t="t" r="r" b="b"/>
                <a:pathLst>
                  <a:path w="14096" h="33135" extrusionOk="0">
                    <a:moveTo>
                      <a:pt x="13659" y="0"/>
                    </a:moveTo>
                    <a:cubicBezTo>
                      <a:pt x="11885" y="789"/>
                      <a:pt x="8477" y="2549"/>
                      <a:pt x="5562" y="5394"/>
                    </a:cubicBezTo>
                    <a:cubicBezTo>
                      <a:pt x="1788" y="9111"/>
                      <a:pt x="0" y="13449"/>
                      <a:pt x="268" y="18321"/>
                    </a:cubicBezTo>
                    <a:cubicBezTo>
                      <a:pt x="507" y="22996"/>
                      <a:pt x="2563" y="26770"/>
                      <a:pt x="4239" y="29121"/>
                    </a:cubicBezTo>
                    <a:cubicBezTo>
                      <a:pt x="6055" y="31656"/>
                      <a:pt x="7801" y="33064"/>
                      <a:pt x="7872" y="33135"/>
                    </a:cubicBezTo>
                    <a:lnTo>
                      <a:pt x="8548" y="32290"/>
                    </a:lnTo>
                    <a:cubicBezTo>
                      <a:pt x="8477" y="32234"/>
                      <a:pt x="1788" y="26728"/>
                      <a:pt x="1338" y="18250"/>
                    </a:cubicBezTo>
                    <a:cubicBezTo>
                      <a:pt x="789" y="8041"/>
                      <a:pt x="10083" y="2775"/>
                      <a:pt x="14096" y="986"/>
                    </a:cubicBezTo>
                    <a:lnTo>
                      <a:pt x="136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1" name="Google Shape;931;p75"/>
              <p:cNvSpPr/>
              <p:nvPr/>
            </p:nvSpPr>
            <p:spPr>
              <a:xfrm>
                <a:off x="2296025" y="1418150"/>
                <a:ext cx="688975" cy="536200"/>
              </a:xfrm>
              <a:custGeom>
                <a:avLst/>
                <a:gdLst/>
                <a:ahLst/>
                <a:cxnLst/>
                <a:rect l="l" t="t" r="r" b="b"/>
                <a:pathLst>
                  <a:path w="27559" h="21448" extrusionOk="0">
                    <a:moveTo>
                      <a:pt x="9486" y="1"/>
                    </a:moveTo>
                    <a:cubicBezTo>
                      <a:pt x="5447" y="1"/>
                      <a:pt x="1819" y="1118"/>
                      <a:pt x="0" y="1789"/>
                    </a:cubicBezTo>
                    <a:lnTo>
                      <a:pt x="380" y="2803"/>
                    </a:lnTo>
                    <a:cubicBezTo>
                      <a:pt x="2361" y="2066"/>
                      <a:pt x="5769" y="1057"/>
                      <a:pt x="9524" y="1057"/>
                    </a:cubicBezTo>
                    <a:cubicBezTo>
                      <a:pt x="13592" y="1057"/>
                      <a:pt x="18066" y="2241"/>
                      <a:pt x="21573" y="6239"/>
                    </a:cubicBezTo>
                    <a:cubicBezTo>
                      <a:pt x="27164" y="12618"/>
                      <a:pt x="26234" y="21236"/>
                      <a:pt x="26220" y="21321"/>
                    </a:cubicBezTo>
                    <a:lnTo>
                      <a:pt x="27290" y="21447"/>
                    </a:lnTo>
                    <a:cubicBezTo>
                      <a:pt x="27305" y="21349"/>
                      <a:pt x="27558" y="19124"/>
                      <a:pt x="27079" y="16040"/>
                    </a:cubicBezTo>
                    <a:cubicBezTo>
                      <a:pt x="26643" y="13195"/>
                      <a:pt x="25474" y="9055"/>
                      <a:pt x="22390" y="5535"/>
                    </a:cubicBezTo>
                    <a:cubicBezTo>
                      <a:pt x="19179" y="1874"/>
                      <a:pt x="14856" y="1"/>
                      <a:pt x="9562" y="1"/>
                    </a:cubicBezTo>
                    <a:cubicBezTo>
                      <a:pt x="9536" y="1"/>
                      <a:pt x="9511" y="1"/>
                      <a:pt x="948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2" name="Google Shape;932;p75"/>
              <p:cNvSpPr/>
              <p:nvPr/>
            </p:nvSpPr>
            <p:spPr>
              <a:xfrm>
                <a:off x="2143925" y="2210950"/>
                <a:ext cx="260900" cy="406550"/>
              </a:xfrm>
              <a:custGeom>
                <a:avLst/>
                <a:gdLst/>
                <a:ahLst/>
                <a:cxnLst/>
                <a:rect l="l" t="t" r="r" b="b"/>
                <a:pathLst>
                  <a:path w="10436" h="16262" extrusionOk="0">
                    <a:moveTo>
                      <a:pt x="1564" y="1"/>
                    </a:moveTo>
                    <a:cubicBezTo>
                      <a:pt x="1" y="860"/>
                      <a:pt x="719" y="5169"/>
                      <a:pt x="3169" y="9619"/>
                    </a:cubicBezTo>
                    <a:cubicBezTo>
                      <a:pt x="5329" y="13542"/>
                      <a:pt x="8114" y="16261"/>
                      <a:pt x="9814" y="16261"/>
                    </a:cubicBezTo>
                    <a:cubicBezTo>
                      <a:pt x="10042" y="16261"/>
                      <a:pt x="10250" y="16212"/>
                      <a:pt x="10435" y="16110"/>
                    </a:cubicBezTo>
                    <a:lnTo>
                      <a:pt x="15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3" name="Google Shape;933;p75"/>
              <p:cNvSpPr/>
              <p:nvPr/>
            </p:nvSpPr>
            <p:spPr>
              <a:xfrm>
                <a:off x="2160125" y="2109600"/>
                <a:ext cx="378125" cy="544750"/>
              </a:xfrm>
              <a:custGeom>
                <a:avLst/>
                <a:gdLst/>
                <a:ahLst/>
                <a:cxnLst/>
                <a:rect l="l" t="t" r="r" b="b"/>
                <a:pathLst>
                  <a:path w="15125" h="21790" extrusionOk="0">
                    <a:moveTo>
                      <a:pt x="3530" y="0"/>
                    </a:moveTo>
                    <a:cubicBezTo>
                      <a:pt x="3251" y="0"/>
                      <a:pt x="2967" y="68"/>
                      <a:pt x="2704" y="211"/>
                    </a:cubicBezTo>
                    <a:lnTo>
                      <a:pt x="1127" y="1084"/>
                    </a:lnTo>
                    <a:cubicBezTo>
                      <a:pt x="296" y="1548"/>
                      <a:pt x="1" y="2590"/>
                      <a:pt x="451" y="3407"/>
                    </a:cubicBezTo>
                    <a:lnTo>
                      <a:pt x="10069" y="20897"/>
                    </a:lnTo>
                    <a:cubicBezTo>
                      <a:pt x="10387" y="21465"/>
                      <a:pt x="10974" y="21789"/>
                      <a:pt x="11580" y="21789"/>
                    </a:cubicBezTo>
                    <a:cubicBezTo>
                      <a:pt x="11860" y="21789"/>
                      <a:pt x="12144" y="21720"/>
                      <a:pt x="12407" y="21573"/>
                    </a:cubicBezTo>
                    <a:lnTo>
                      <a:pt x="13984" y="20714"/>
                    </a:lnTo>
                    <a:cubicBezTo>
                      <a:pt x="14815" y="20249"/>
                      <a:pt x="15124" y="19207"/>
                      <a:pt x="14660" y="18376"/>
                    </a:cubicBezTo>
                    <a:lnTo>
                      <a:pt x="5042" y="887"/>
                    </a:lnTo>
                    <a:cubicBezTo>
                      <a:pt x="4724" y="318"/>
                      <a:pt x="4136" y="0"/>
                      <a:pt x="35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4" name="Google Shape;934;p75"/>
              <p:cNvSpPr/>
              <p:nvPr/>
            </p:nvSpPr>
            <p:spPr>
              <a:xfrm>
                <a:off x="2095350" y="2263050"/>
                <a:ext cx="177450" cy="178975"/>
              </a:xfrm>
              <a:custGeom>
                <a:avLst/>
                <a:gdLst/>
                <a:ahLst/>
                <a:cxnLst/>
                <a:rect l="l" t="t" r="r" b="b"/>
                <a:pathLst>
                  <a:path w="7098" h="7159" extrusionOk="0">
                    <a:moveTo>
                      <a:pt x="1381" y="1"/>
                    </a:moveTo>
                    <a:cubicBezTo>
                      <a:pt x="1294" y="1"/>
                      <a:pt x="1208" y="33"/>
                      <a:pt x="1141" y="100"/>
                    </a:cubicBezTo>
                    <a:lnTo>
                      <a:pt x="156" y="1057"/>
                    </a:lnTo>
                    <a:cubicBezTo>
                      <a:pt x="15" y="1198"/>
                      <a:pt x="1" y="1423"/>
                      <a:pt x="141" y="1564"/>
                    </a:cubicBezTo>
                    <a:lnTo>
                      <a:pt x="1564" y="3029"/>
                    </a:lnTo>
                    <a:cubicBezTo>
                      <a:pt x="1634" y="3099"/>
                      <a:pt x="1726" y="3134"/>
                      <a:pt x="1817" y="3134"/>
                    </a:cubicBezTo>
                    <a:cubicBezTo>
                      <a:pt x="1909" y="3134"/>
                      <a:pt x="2000" y="3099"/>
                      <a:pt x="2071" y="3029"/>
                    </a:cubicBezTo>
                    <a:lnTo>
                      <a:pt x="2127" y="2972"/>
                    </a:lnTo>
                    <a:lnTo>
                      <a:pt x="5999" y="6971"/>
                    </a:lnTo>
                    <a:cubicBezTo>
                      <a:pt x="6115" y="7095"/>
                      <a:pt x="6276" y="7158"/>
                      <a:pt x="6437" y="7158"/>
                    </a:cubicBezTo>
                    <a:cubicBezTo>
                      <a:pt x="6590" y="7158"/>
                      <a:pt x="6742" y="7102"/>
                      <a:pt x="6858" y="6986"/>
                    </a:cubicBezTo>
                    <a:cubicBezTo>
                      <a:pt x="7098" y="6746"/>
                      <a:pt x="7098" y="6366"/>
                      <a:pt x="6872" y="6127"/>
                    </a:cubicBezTo>
                    <a:lnTo>
                      <a:pt x="3000" y="2141"/>
                    </a:lnTo>
                    <a:lnTo>
                      <a:pt x="3056" y="2071"/>
                    </a:lnTo>
                    <a:cubicBezTo>
                      <a:pt x="3197" y="1944"/>
                      <a:pt x="3197" y="1719"/>
                      <a:pt x="3070" y="1564"/>
                    </a:cubicBezTo>
                    <a:lnTo>
                      <a:pt x="1648" y="114"/>
                    </a:lnTo>
                    <a:cubicBezTo>
                      <a:pt x="1574" y="40"/>
                      <a:pt x="1477" y="1"/>
                      <a:pt x="13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5" name="Google Shape;935;p75"/>
              <p:cNvSpPr/>
              <p:nvPr/>
            </p:nvSpPr>
            <p:spPr>
              <a:xfrm>
                <a:off x="2794500" y="1952000"/>
                <a:ext cx="295750" cy="385375"/>
              </a:xfrm>
              <a:custGeom>
                <a:avLst/>
                <a:gdLst/>
                <a:ahLst/>
                <a:cxnLst/>
                <a:rect l="l" t="t" r="r" b="b"/>
                <a:pathLst>
                  <a:path w="11830" h="15415" extrusionOk="0">
                    <a:moveTo>
                      <a:pt x="774" y="0"/>
                    </a:moveTo>
                    <a:cubicBezTo>
                      <a:pt x="478" y="0"/>
                      <a:pt x="218" y="71"/>
                      <a:pt x="1" y="220"/>
                    </a:cubicBezTo>
                    <a:lnTo>
                      <a:pt x="10351" y="15414"/>
                    </a:lnTo>
                    <a:cubicBezTo>
                      <a:pt x="11829" y="14414"/>
                      <a:pt x="10703" y="10190"/>
                      <a:pt x="7844" y="5994"/>
                    </a:cubicBezTo>
                    <a:cubicBezTo>
                      <a:pt x="5417" y="2412"/>
                      <a:pt x="2497" y="0"/>
                      <a:pt x="7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6" name="Google Shape;936;p75"/>
              <p:cNvSpPr/>
              <p:nvPr/>
            </p:nvSpPr>
            <p:spPr>
              <a:xfrm>
                <a:off x="2663900" y="1921100"/>
                <a:ext cx="415800" cy="523675"/>
              </a:xfrm>
              <a:custGeom>
                <a:avLst/>
                <a:gdLst/>
                <a:ahLst/>
                <a:cxnLst/>
                <a:rect l="l" t="t" r="r" b="b"/>
                <a:pathLst>
                  <a:path w="16632" h="20947" extrusionOk="0">
                    <a:moveTo>
                      <a:pt x="3452" y="1"/>
                    </a:moveTo>
                    <a:cubicBezTo>
                      <a:pt x="3117" y="1"/>
                      <a:pt x="2778" y="98"/>
                      <a:pt x="2479" y="301"/>
                    </a:cubicBezTo>
                    <a:lnTo>
                      <a:pt x="986" y="1315"/>
                    </a:lnTo>
                    <a:cubicBezTo>
                      <a:pt x="212" y="1850"/>
                      <a:pt x="1" y="2907"/>
                      <a:pt x="536" y="3695"/>
                    </a:cubicBezTo>
                    <a:lnTo>
                      <a:pt x="11773" y="20199"/>
                    </a:lnTo>
                    <a:cubicBezTo>
                      <a:pt x="12107" y="20682"/>
                      <a:pt x="12649" y="20946"/>
                      <a:pt x="13198" y="20946"/>
                    </a:cubicBezTo>
                    <a:cubicBezTo>
                      <a:pt x="13529" y="20946"/>
                      <a:pt x="13862" y="20851"/>
                      <a:pt x="14153" y="20649"/>
                    </a:cubicBezTo>
                    <a:lnTo>
                      <a:pt x="15645" y="19622"/>
                    </a:lnTo>
                    <a:cubicBezTo>
                      <a:pt x="16434" y="19100"/>
                      <a:pt x="16631" y="18030"/>
                      <a:pt x="16096" y="17242"/>
                    </a:cubicBezTo>
                    <a:lnTo>
                      <a:pt x="4859" y="752"/>
                    </a:lnTo>
                    <a:cubicBezTo>
                      <a:pt x="4535" y="262"/>
                      <a:pt x="4000" y="1"/>
                      <a:pt x="345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7" name="Google Shape;937;p75"/>
              <p:cNvSpPr/>
              <p:nvPr/>
            </p:nvSpPr>
            <p:spPr>
              <a:xfrm>
                <a:off x="2937450" y="1930375"/>
                <a:ext cx="52475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8929" extrusionOk="0">
                    <a:moveTo>
                      <a:pt x="1732" y="1"/>
                    </a:moveTo>
                    <a:lnTo>
                      <a:pt x="352" y="15"/>
                    </a:lnTo>
                    <a:cubicBezTo>
                      <a:pt x="155" y="15"/>
                      <a:pt x="0" y="170"/>
                      <a:pt x="0" y="367"/>
                    </a:cubicBezTo>
                    <a:lnTo>
                      <a:pt x="0" y="2409"/>
                    </a:lnTo>
                    <a:cubicBezTo>
                      <a:pt x="0" y="2606"/>
                      <a:pt x="169" y="2761"/>
                      <a:pt x="366" y="2761"/>
                    </a:cubicBezTo>
                    <a:lnTo>
                      <a:pt x="451" y="2761"/>
                    </a:lnTo>
                    <a:lnTo>
                      <a:pt x="465" y="8323"/>
                    </a:lnTo>
                    <a:cubicBezTo>
                      <a:pt x="465" y="8661"/>
                      <a:pt x="746" y="8929"/>
                      <a:pt x="1070" y="8929"/>
                    </a:cubicBezTo>
                    <a:cubicBezTo>
                      <a:pt x="1408" y="8929"/>
                      <a:pt x="1676" y="8661"/>
                      <a:pt x="1676" y="8323"/>
                    </a:cubicBezTo>
                    <a:lnTo>
                      <a:pt x="1662" y="2761"/>
                    </a:lnTo>
                    <a:lnTo>
                      <a:pt x="1746" y="2761"/>
                    </a:lnTo>
                    <a:cubicBezTo>
                      <a:pt x="1943" y="2761"/>
                      <a:pt x="2098" y="2592"/>
                      <a:pt x="2098" y="2395"/>
                    </a:cubicBezTo>
                    <a:lnTo>
                      <a:pt x="2084" y="367"/>
                    </a:lnTo>
                    <a:cubicBezTo>
                      <a:pt x="2084" y="170"/>
                      <a:pt x="1929" y="1"/>
                      <a:pt x="17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8" name="Google Shape;938;p75"/>
              <p:cNvSpPr/>
              <p:nvPr/>
            </p:nvSpPr>
            <p:spPr>
              <a:xfrm>
                <a:off x="1899625" y="1386325"/>
                <a:ext cx="922025" cy="492825"/>
              </a:xfrm>
              <a:custGeom>
                <a:avLst/>
                <a:gdLst/>
                <a:ahLst/>
                <a:cxnLst/>
                <a:rect l="l" t="t" r="r" b="b"/>
                <a:pathLst>
                  <a:path w="36881" h="19713" extrusionOk="0">
                    <a:moveTo>
                      <a:pt x="25435" y="1"/>
                    </a:moveTo>
                    <a:cubicBezTo>
                      <a:pt x="19944" y="1"/>
                      <a:pt x="15325" y="1928"/>
                      <a:pt x="14716" y="2189"/>
                    </a:cubicBezTo>
                    <a:cubicBezTo>
                      <a:pt x="13716" y="2569"/>
                      <a:pt x="2141" y="7174"/>
                      <a:pt x="183" y="17609"/>
                    </a:cubicBezTo>
                    <a:cubicBezTo>
                      <a:pt x="0" y="18566"/>
                      <a:pt x="634" y="19496"/>
                      <a:pt x="1605" y="19679"/>
                    </a:cubicBezTo>
                    <a:cubicBezTo>
                      <a:pt x="1716" y="19702"/>
                      <a:pt x="1827" y="19713"/>
                      <a:pt x="1938" y="19713"/>
                    </a:cubicBezTo>
                    <a:cubicBezTo>
                      <a:pt x="2167" y="19713"/>
                      <a:pt x="2392" y="19666"/>
                      <a:pt x="2591" y="19580"/>
                    </a:cubicBezTo>
                    <a:cubicBezTo>
                      <a:pt x="3140" y="19355"/>
                      <a:pt x="3563" y="18876"/>
                      <a:pt x="3676" y="18256"/>
                    </a:cubicBezTo>
                    <a:cubicBezTo>
                      <a:pt x="5309" y="9596"/>
                      <a:pt x="15884" y="5541"/>
                      <a:pt x="16011" y="5498"/>
                    </a:cubicBezTo>
                    <a:cubicBezTo>
                      <a:pt x="16025" y="5498"/>
                      <a:pt x="16039" y="5484"/>
                      <a:pt x="16053" y="5484"/>
                    </a:cubicBezTo>
                    <a:cubicBezTo>
                      <a:pt x="16081" y="5470"/>
                      <a:pt x="16096" y="5470"/>
                      <a:pt x="16110" y="5456"/>
                    </a:cubicBezTo>
                    <a:cubicBezTo>
                      <a:pt x="16173" y="5429"/>
                      <a:pt x="20455" y="3564"/>
                      <a:pt x="25432" y="3564"/>
                    </a:cubicBezTo>
                    <a:cubicBezTo>
                      <a:pt x="28223" y="3564"/>
                      <a:pt x="31233" y="4151"/>
                      <a:pt x="33838" y="5977"/>
                    </a:cubicBezTo>
                    <a:cubicBezTo>
                      <a:pt x="34149" y="6195"/>
                      <a:pt x="34500" y="6299"/>
                      <a:pt x="34846" y="6299"/>
                    </a:cubicBezTo>
                    <a:cubicBezTo>
                      <a:pt x="35080" y="6299"/>
                      <a:pt x="35312" y="6251"/>
                      <a:pt x="35528" y="6160"/>
                    </a:cubicBezTo>
                    <a:cubicBezTo>
                      <a:pt x="35838" y="6048"/>
                      <a:pt x="36120" y="5836"/>
                      <a:pt x="36317" y="5541"/>
                    </a:cubicBezTo>
                    <a:cubicBezTo>
                      <a:pt x="36880" y="4738"/>
                      <a:pt x="36683" y="3626"/>
                      <a:pt x="35880" y="3062"/>
                    </a:cubicBezTo>
                    <a:cubicBezTo>
                      <a:pt x="32560" y="738"/>
                      <a:pt x="28831" y="1"/>
                      <a:pt x="25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9" name="Google Shape;939;p75"/>
            <p:cNvGrpSpPr/>
            <p:nvPr/>
          </p:nvGrpSpPr>
          <p:grpSpPr>
            <a:xfrm rot="158492">
              <a:off x="1042179" y="1242956"/>
              <a:ext cx="944894" cy="779646"/>
              <a:chOff x="1135425" y="4167700"/>
              <a:chExt cx="1209650" cy="998100"/>
            </a:xfrm>
          </p:grpSpPr>
          <p:sp>
            <p:nvSpPr>
              <p:cNvPr id="940" name="Google Shape;940;p75"/>
              <p:cNvSpPr/>
              <p:nvPr/>
            </p:nvSpPr>
            <p:spPr>
              <a:xfrm>
                <a:off x="1772625" y="4576975"/>
                <a:ext cx="162325" cy="361400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14456" extrusionOk="0">
                    <a:moveTo>
                      <a:pt x="3661" y="0"/>
                    </a:moveTo>
                    <a:cubicBezTo>
                      <a:pt x="3620" y="0"/>
                      <a:pt x="3578" y="4"/>
                      <a:pt x="3535" y="11"/>
                    </a:cubicBezTo>
                    <a:lnTo>
                      <a:pt x="677" y="476"/>
                    </a:lnTo>
                    <a:cubicBezTo>
                      <a:pt x="268" y="546"/>
                      <a:pt x="1" y="926"/>
                      <a:pt x="57" y="1335"/>
                    </a:cubicBezTo>
                    <a:lnTo>
                      <a:pt x="2099" y="13825"/>
                    </a:lnTo>
                    <a:cubicBezTo>
                      <a:pt x="2162" y="14191"/>
                      <a:pt x="2474" y="14456"/>
                      <a:pt x="2832" y="14456"/>
                    </a:cubicBezTo>
                    <a:cubicBezTo>
                      <a:pt x="2874" y="14456"/>
                      <a:pt x="2916" y="14452"/>
                      <a:pt x="2958" y="14445"/>
                    </a:cubicBezTo>
                    <a:lnTo>
                      <a:pt x="5817" y="13980"/>
                    </a:lnTo>
                    <a:cubicBezTo>
                      <a:pt x="6225" y="13910"/>
                      <a:pt x="6492" y="13529"/>
                      <a:pt x="6422" y="13121"/>
                    </a:cubicBezTo>
                    <a:lnTo>
                      <a:pt x="4380" y="631"/>
                    </a:lnTo>
                    <a:cubicBezTo>
                      <a:pt x="4330" y="264"/>
                      <a:pt x="4019" y="0"/>
                      <a:pt x="3661" y="0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1" name="Google Shape;941;p75"/>
              <p:cNvSpPr/>
              <p:nvPr/>
            </p:nvSpPr>
            <p:spPr>
              <a:xfrm>
                <a:off x="2090175" y="4950300"/>
                <a:ext cx="3452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220" extrusionOk="0">
                    <a:moveTo>
                      <a:pt x="689" y="1"/>
                    </a:moveTo>
                    <a:cubicBezTo>
                      <a:pt x="502" y="1"/>
                      <a:pt x="316" y="88"/>
                      <a:pt x="198" y="258"/>
                    </a:cubicBezTo>
                    <a:cubicBezTo>
                      <a:pt x="1" y="526"/>
                      <a:pt x="57" y="906"/>
                      <a:pt x="338" y="1103"/>
                    </a:cubicBezTo>
                    <a:cubicBezTo>
                      <a:pt x="445" y="1181"/>
                      <a:pt x="569" y="1220"/>
                      <a:pt x="693" y="1220"/>
                    </a:cubicBezTo>
                    <a:cubicBezTo>
                      <a:pt x="879" y="1220"/>
                      <a:pt x="1065" y="1132"/>
                      <a:pt x="1183" y="962"/>
                    </a:cubicBezTo>
                    <a:cubicBezTo>
                      <a:pt x="1381" y="695"/>
                      <a:pt x="1324" y="314"/>
                      <a:pt x="1043" y="117"/>
                    </a:cubicBezTo>
                    <a:cubicBezTo>
                      <a:pt x="936" y="39"/>
                      <a:pt x="812" y="1"/>
                      <a:pt x="689" y="1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2" name="Google Shape;942;p75"/>
              <p:cNvSpPr/>
              <p:nvPr/>
            </p:nvSpPr>
            <p:spPr>
              <a:xfrm>
                <a:off x="1898675" y="4470125"/>
                <a:ext cx="292925" cy="272250"/>
              </a:xfrm>
              <a:custGeom>
                <a:avLst/>
                <a:gdLst/>
                <a:ahLst/>
                <a:cxnLst/>
                <a:rect l="l" t="t" r="r" b="b"/>
                <a:pathLst>
                  <a:path w="11717" h="10890" extrusionOk="0">
                    <a:moveTo>
                      <a:pt x="5878" y="0"/>
                    </a:moveTo>
                    <a:cubicBezTo>
                      <a:pt x="5584" y="0"/>
                      <a:pt x="5285" y="25"/>
                      <a:pt x="4985" y="75"/>
                    </a:cubicBezTo>
                    <a:cubicBezTo>
                      <a:pt x="2014" y="553"/>
                      <a:pt x="0" y="3356"/>
                      <a:pt x="479" y="6327"/>
                    </a:cubicBezTo>
                    <a:cubicBezTo>
                      <a:pt x="923" y="9002"/>
                      <a:pt x="3239" y="10890"/>
                      <a:pt x="5854" y="10890"/>
                    </a:cubicBezTo>
                    <a:cubicBezTo>
                      <a:pt x="6144" y="10890"/>
                      <a:pt x="6437" y="10867"/>
                      <a:pt x="6731" y="10819"/>
                    </a:cubicBezTo>
                    <a:cubicBezTo>
                      <a:pt x="9702" y="10340"/>
                      <a:pt x="11716" y="7538"/>
                      <a:pt x="11237" y="4567"/>
                    </a:cubicBezTo>
                    <a:cubicBezTo>
                      <a:pt x="10794" y="1897"/>
                      <a:pt x="8487" y="0"/>
                      <a:pt x="5878" y="0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3" name="Google Shape;943;p75"/>
              <p:cNvSpPr/>
              <p:nvPr/>
            </p:nvSpPr>
            <p:spPr>
              <a:xfrm>
                <a:off x="1936325" y="4505100"/>
                <a:ext cx="217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8092" extrusionOk="0">
                    <a:moveTo>
                      <a:pt x="4369" y="0"/>
                    </a:moveTo>
                    <a:cubicBezTo>
                      <a:pt x="4150" y="0"/>
                      <a:pt x="3928" y="18"/>
                      <a:pt x="3704" y="56"/>
                    </a:cubicBezTo>
                    <a:cubicBezTo>
                      <a:pt x="1493" y="408"/>
                      <a:pt x="1" y="2492"/>
                      <a:pt x="367" y="4703"/>
                    </a:cubicBezTo>
                    <a:cubicBezTo>
                      <a:pt x="684" y="6683"/>
                      <a:pt x="2410" y="8091"/>
                      <a:pt x="4356" y="8091"/>
                    </a:cubicBezTo>
                    <a:cubicBezTo>
                      <a:pt x="4569" y="8091"/>
                      <a:pt x="4784" y="8075"/>
                      <a:pt x="5000" y="8040"/>
                    </a:cubicBezTo>
                    <a:cubicBezTo>
                      <a:pt x="7211" y="7674"/>
                      <a:pt x="8703" y="5604"/>
                      <a:pt x="8351" y="3393"/>
                    </a:cubicBezTo>
                    <a:cubicBezTo>
                      <a:pt x="8022" y="1407"/>
                      <a:pt x="6307" y="0"/>
                      <a:pt x="4369" y="0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4" name="Google Shape;944;p75"/>
              <p:cNvSpPr/>
              <p:nvPr/>
            </p:nvSpPr>
            <p:spPr>
              <a:xfrm>
                <a:off x="1999000" y="4563375"/>
                <a:ext cx="92250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3423" extrusionOk="0">
                    <a:moveTo>
                      <a:pt x="1826" y="0"/>
                    </a:moveTo>
                    <a:cubicBezTo>
                      <a:pt x="1739" y="0"/>
                      <a:pt x="1652" y="7"/>
                      <a:pt x="1563" y="20"/>
                    </a:cubicBezTo>
                    <a:cubicBezTo>
                      <a:pt x="634" y="175"/>
                      <a:pt x="0" y="1062"/>
                      <a:pt x="155" y="1991"/>
                    </a:cubicBezTo>
                    <a:cubicBezTo>
                      <a:pt x="294" y="2826"/>
                      <a:pt x="1013" y="3423"/>
                      <a:pt x="1842" y="3423"/>
                    </a:cubicBezTo>
                    <a:cubicBezTo>
                      <a:pt x="1936" y="3423"/>
                      <a:pt x="2031" y="3415"/>
                      <a:pt x="2127" y="3399"/>
                    </a:cubicBezTo>
                    <a:cubicBezTo>
                      <a:pt x="3056" y="3245"/>
                      <a:pt x="3690" y="2372"/>
                      <a:pt x="3535" y="1442"/>
                    </a:cubicBezTo>
                    <a:cubicBezTo>
                      <a:pt x="3394" y="600"/>
                      <a:pt x="2664" y="0"/>
                      <a:pt x="1826" y="0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5" name="Google Shape;945;p75"/>
              <p:cNvSpPr/>
              <p:nvPr/>
            </p:nvSpPr>
            <p:spPr>
              <a:xfrm>
                <a:off x="1135425" y="4167700"/>
                <a:ext cx="1209650" cy="998100"/>
              </a:xfrm>
              <a:custGeom>
                <a:avLst/>
                <a:gdLst/>
                <a:ahLst/>
                <a:cxnLst/>
                <a:rect l="l" t="t" r="r" b="b"/>
                <a:pathLst>
                  <a:path w="48386" h="39924" extrusionOk="0">
                    <a:moveTo>
                      <a:pt x="10924" y="0"/>
                    </a:moveTo>
                    <a:cubicBezTo>
                      <a:pt x="10392" y="0"/>
                      <a:pt x="9891" y="313"/>
                      <a:pt x="9661" y="836"/>
                    </a:cubicBezTo>
                    <a:lnTo>
                      <a:pt x="297" y="22437"/>
                    </a:lnTo>
                    <a:cubicBezTo>
                      <a:pt x="1" y="23141"/>
                      <a:pt x="325" y="23944"/>
                      <a:pt x="1015" y="24254"/>
                    </a:cubicBezTo>
                    <a:lnTo>
                      <a:pt x="36909" y="39814"/>
                    </a:lnTo>
                    <a:cubicBezTo>
                      <a:pt x="37086" y="39888"/>
                      <a:pt x="37270" y="39924"/>
                      <a:pt x="37450" y="39924"/>
                    </a:cubicBezTo>
                    <a:cubicBezTo>
                      <a:pt x="37986" y="39924"/>
                      <a:pt x="38494" y="39612"/>
                      <a:pt x="38726" y="39096"/>
                    </a:cubicBezTo>
                    <a:lnTo>
                      <a:pt x="48090" y="17480"/>
                    </a:lnTo>
                    <a:cubicBezTo>
                      <a:pt x="48386" y="16790"/>
                      <a:pt x="48062" y="15974"/>
                      <a:pt x="47372" y="15664"/>
                    </a:cubicBezTo>
                    <a:lnTo>
                      <a:pt x="11478" y="118"/>
                    </a:lnTo>
                    <a:cubicBezTo>
                      <a:pt x="11296" y="38"/>
                      <a:pt x="11108" y="0"/>
                      <a:pt x="109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6" name="Google Shape;946;p75"/>
              <p:cNvSpPr/>
              <p:nvPr/>
            </p:nvSpPr>
            <p:spPr>
              <a:xfrm>
                <a:off x="1299850" y="4703075"/>
                <a:ext cx="663625" cy="399425"/>
              </a:xfrm>
              <a:custGeom>
                <a:avLst/>
                <a:gdLst/>
                <a:ahLst/>
                <a:cxnLst/>
                <a:rect l="l" t="t" r="r" b="b"/>
                <a:pathLst>
                  <a:path w="26545" h="15977" extrusionOk="0">
                    <a:moveTo>
                      <a:pt x="3808" y="1"/>
                    </a:moveTo>
                    <a:cubicBezTo>
                      <a:pt x="3307" y="1"/>
                      <a:pt x="2828" y="268"/>
                      <a:pt x="2563" y="726"/>
                    </a:cubicBezTo>
                    <a:lnTo>
                      <a:pt x="0" y="5247"/>
                    </a:lnTo>
                    <a:lnTo>
                      <a:pt x="423" y="5430"/>
                    </a:lnTo>
                    <a:lnTo>
                      <a:pt x="2957" y="952"/>
                    </a:lnTo>
                    <a:cubicBezTo>
                      <a:pt x="3132" y="634"/>
                      <a:pt x="3463" y="450"/>
                      <a:pt x="3810" y="450"/>
                    </a:cubicBezTo>
                    <a:cubicBezTo>
                      <a:pt x="3939" y="450"/>
                      <a:pt x="4070" y="476"/>
                      <a:pt x="4196" y="529"/>
                    </a:cubicBezTo>
                    <a:lnTo>
                      <a:pt x="25347" y="9696"/>
                    </a:lnTo>
                    <a:cubicBezTo>
                      <a:pt x="25798" y="9894"/>
                      <a:pt x="26037" y="10401"/>
                      <a:pt x="25882" y="10879"/>
                    </a:cubicBezTo>
                    <a:lnTo>
                      <a:pt x="24347" y="15794"/>
                    </a:lnTo>
                    <a:lnTo>
                      <a:pt x="24770" y="15977"/>
                    </a:lnTo>
                    <a:lnTo>
                      <a:pt x="26319" y="11020"/>
                    </a:lnTo>
                    <a:cubicBezTo>
                      <a:pt x="26544" y="10316"/>
                      <a:pt x="26192" y="9570"/>
                      <a:pt x="25530" y="9288"/>
                    </a:cubicBezTo>
                    <a:lnTo>
                      <a:pt x="4380" y="121"/>
                    </a:lnTo>
                    <a:cubicBezTo>
                      <a:pt x="4193" y="39"/>
                      <a:pt x="3999" y="1"/>
                      <a:pt x="38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7" name="Google Shape;947;p75"/>
              <p:cNvSpPr/>
              <p:nvPr/>
            </p:nvSpPr>
            <p:spPr>
              <a:xfrm>
                <a:off x="1246325" y="4207050"/>
                <a:ext cx="1053350" cy="768050"/>
              </a:xfrm>
              <a:custGeom>
                <a:avLst/>
                <a:gdLst/>
                <a:ahLst/>
                <a:cxnLst/>
                <a:rect l="l" t="t" r="r" b="b"/>
                <a:pathLst>
                  <a:path w="42134" h="30722" extrusionOk="0">
                    <a:moveTo>
                      <a:pt x="6945" y="1"/>
                    </a:moveTo>
                    <a:cubicBezTo>
                      <a:pt x="6759" y="1"/>
                      <a:pt x="6577" y="109"/>
                      <a:pt x="6492" y="290"/>
                    </a:cubicBezTo>
                    <a:lnTo>
                      <a:pt x="99" y="15033"/>
                    </a:lnTo>
                    <a:cubicBezTo>
                      <a:pt x="1" y="15273"/>
                      <a:pt x="113" y="15554"/>
                      <a:pt x="353" y="15667"/>
                    </a:cubicBezTo>
                    <a:lnTo>
                      <a:pt x="35008" y="30678"/>
                    </a:lnTo>
                    <a:cubicBezTo>
                      <a:pt x="35075" y="30708"/>
                      <a:pt x="35144" y="30722"/>
                      <a:pt x="35212" y="30722"/>
                    </a:cubicBezTo>
                    <a:cubicBezTo>
                      <a:pt x="35398" y="30722"/>
                      <a:pt x="35569" y="30615"/>
                      <a:pt x="35641" y="30439"/>
                    </a:cubicBezTo>
                    <a:lnTo>
                      <a:pt x="42035" y="15695"/>
                    </a:lnTo>
                    <a:cubicBezTo>
                      <a:pt x="42133" y="15442"/>
                      <a:pt x="42020" y="15160"/>
                      <a:pt x="41781" y="15061"/>
                    </a:cubicBezTo>
                    <a:lnTo>
                      <a:pt x="7126" y="36"/>
                    </a:lnTo>
                    <a:cubicBezTo>
                      <a:pt x="7067" y="12"/>
                      <a:pt x="7006" y="1"/>
                      <a:pt x="6945" y="1"/>
                    </a:cubicBezTo>
                    <a:close/>
                  </a:path>
                </a:pathLst>
              </a:custGeom>
              <a:solidFill>
                <a:srgbClr val="EBE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8" name="Google Shape;948;p75"/>
              <p:cNvSpPr/>
              <p:nvPr/>
            </p:nvSpPr>
            <p:spPr>
              <a:xfrm>
                <a:off x="1306875" y="4331500"/>
                <a:ext cx="939275" cy="502050"/>
              </a:xfrm>
              <a:custGeom>
                <a:avLst/>
                <a:gdLst/>
                <a:ahLst/>
                <a:cxnLst/>
                <a:rect l="l" t="t" r="r" b="b"/>
                <a:pathLst>
                  <a:path w="37571" h="20082" extrusionOk="0">
                    <a:moveTo>
                      <a:pt x="2029" y="1"/>
                    </a:moveTo>
                    <a:lnTo>
                      <a:pt x="1" y="4676"/>
                    </a:lnTo>
                    <a:lnTo>
                      <a:pt x="35557" y="20081"/>
                    </a:lnTo>
                    <a:lnTo>
                      <a:pt x="37571" y="15406"/>
                    </a:lnTo>
                    <a:lnTo>
                      <a:pt x="20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9" name="Google Shape;949;p75"/>
              <p:cNvSpPr/>
              <p:nvPr/>
            </p:nvSpPr>
            <p:spPr>
              <a:xfrm>
                <a:off x="1394200" y="4384075"/>
                <a:ext cx="740000" cy="454350"/>
              </a:xfrm>
              <a:custGeom>
                <a:avLst/>
                <a:gdLst/>
                <a:ahLst/>
                <a:cxnLst/>
                <a:rect l="l" t="t" r="r" b="b"/>
                <a:pathLst>
                  <a:path w="29600" h="18174" extrusionOk="0">
                    <a:moveTo>
                      <a:pt x="3255" y="1"/>
                    </a:moveTo>
                    <a:cubicBezTo>
                      <a:pt x="3001" y="1"/>
                      <a:pt x="2753" y="151"/>
                      <a:pt x="2647" y="404"/>
                    </a:cubicBezTo>
                    <a:lnTo>
                      <a:pt x="155" y="6164"/>
                    </a:lnTo>
                    <a:cubicBezTo>
                      <a:pt x="0" y="6488"/>
                      <a:pt x="155" y="6882"/>
                      <a:pt x="493" y="7023"/>
                    </a:cubicBezTo>
                    <a:lnTo>
                      <a:pt x="26093" y="18119"/>
                    </a:lnTo>
                    <a:cubicBezTo>
                      <a:pt x="26181" y="18156"/>
                      <a:pt x="26272" y="18173"/>
                      <a:pt x="26361" y="18173"/>
                    </a:cubicBezTo>
                    <a:cubicBezTo>
                      <a:pt x="26614" y="18173"/>
                      <a:pt x="26852" y="18031"/>
                      <a:pt x="26966" y="17781"/>
                    </a:cubicBezTo>
                    <a:lnTo>
                      <a:pt x="29459" y="12022"/>
                    </a:lnTo>
                    <a:cubicBezTo>
                      <a:pt x="29600" y="11684"/>
                      <a:pt x="29445" y="11304"/>
                      <a:pt x="29121" y="11149"/>
                    </a:cubicBezTo>
                    <a:lnTo>
                      <a:pt x="3506" y="52"/>
                    </a:lnTo>
                    <a:cubicBezTo>
                      <a:pt x="3425" y="17"/>
                      <a:pt x="3340" y="1"/>
                      <a:pt x="32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0" name="Google Shape;950;p75"/>
              <p:cNvSpPr/>
              <p:nvPr/>
            </p:nvSpPr>
            <p:spPr>
              <a:xfrm>
                <a:off x="1898675" y="4636550"/>
                <a:ext cx="14822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212" extrusionOk="0">
                    <a:moveTo>
                      <a:pt x="2957" y="0"/>
                    </a:moveTo>
                    <a:cubicBezTo>
                      <a:pt x="1950" y="0"/>
                      <a:pt x="992" y="587"/>
                      <a:pt x="563" y="1571"/>
                    </a:cubicBezTo>
                    <a:cubicBezTo>
                      <a:pt x="0" y="2895"/>
                      <a:pt x="606" y="4429"/>
                      <a:pt x="1929" y="4993"/>
                    </a:cubicBezTo>
                    <a:cubicBezTo>
                      <a:pt x="2269" y="5141"/>
                      <a:pt x="2624" y="5211"/>
                      <a:pt x="2972" y="5211"/>
                    </a:cubicBezTo>
                    <a:cubicBezTo>
                      <a:pt x="3978" y="5211"/>
                      <a:pt x="4933" y="4624"/>
                      <a:pt x="5351" y="3641"/>
                    </a:cubicBezTo>
                    <a:cubicBezTo>
                      <a:pt x="5928" y="2317"/>
                      <a:pt x="5323" y="782"/>
                      <a:pt x="3999" y="219"/>
                    </a:cubicBezTo>
                    <a:cubicBezTo>
                      <a:pt x="3659" y="71"/>
                      <a:pt x="3305" y="0"/>
                      <a:pt x="2957" y="0"/>
                    </a:cubicBezTo>
                    <a:close/>
                  </a:path>
                </a:pathLst>
              </a:custGeom>
              <a:solidFill>
                <a:srgbClr val="EBE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1" name="Google Shape;951;p75"/>
              <p:cNvSpPr/>
              <p:nvPr/>
            </p:nvSpPr>
            <p:spPr>
              <a:xfrm>
                <a:off x="1481500" y="4455800"/>
                <a:ext cx="148575" cy="13045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5218" extrusionOk="0">
                    <a:moveTo>
                      <a:pt x="2986" y="1"/>
                    </a:moveTo>
                    <a:cubicBezTo>
                      <a:pt x="1974" y="1"/>
                      <a:pt x="1009" y="589"/>
                      <a:pt x="578" y="1577"/>
                    </a:cubicBezTo>
                    <a:cubicBezTo>
                      <a:pt x="0" y="2887"/>
                      <a:pt x="620" y="4421"/>
                      <a:pt x="1929" y="4999"/>
                    </a:cubicBezTo>
                    <a:cubicBezTo>
                      <a:pt x="2270" y="5147"/>
                      <a:pt x="2624" y="5217"/>
                      <a:pt x="2972" y="5217"/>
                    </a:cubicBezTo>
                    <a:cubicBezTo>
                      <a:pt x="3979" y="5217"/>
                      <a:pt x="4936" y="4630"/>
                      <a:pt x="5365" y="3647"/>
                    </a:cubicBezTo>
                    <a:cubicBezTo>
                      <a:pt x="5943" y="2323"/>
                      <a:pt x="5323" y="788"/>
                      <a:pt x="4014" y="211"/>
                    </a:cubicBezTo>
                    <a:cubicBezTo>
                      <a:pt x="3678" y="68"/>
                      <a:pt x="3329" y="1"/>
                      <a:pt x="2986" y="1"/>
                    </a:cubicBezTo>
                    <a:close/>
                  </a:path>
                </a:pathLst>
              </a:custGeom>
              <a:solidFill>
                <a:srgbClr val="EBE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2" name="Google Shape;952;p75"/>
              <p:cNvSpPr/>
              <p:nvPr/>
            </p:nvSpPr>
            <p:spPr>
              <a:xfrm>
                <a:off x="1654700" y="4528975"/>
                <a:ext cx="219000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8760" h="6592" extrusionOk="0">
                    <a:moveTo>
                      <a:pt x="1782" y="0"/>
                    </a:moveTo>
                    <a:cubicBezTo>
                      <a:pt x="1591" y="0"/>
                      <a:pt x="1411" y="111"/>
                      <a:pt x="1338" y="298"/>
                    </a:cubicBezTo>
                    <a:lnTo>
                      <a:pt x="113" y="3114"/>
                    </a:lnTo>
                    <a:cubicBezTo>
                      <a:pt x="0" y="3367"/>
                      <a:pt x="113" y="3663"/>
                      <a:pt x="367" y="3776"/>
                    </a:cubicBezTo>
                    <a:lnTo>
                      <a:pt x="6774" y="6550"/>
                    </a:lnTo>
                    <a:cubicBezTo>
                      <a:pt x="6838" y="6578"/>
                      <a:pt x="6904" y="6591"/>
                      <a:pt x="6970" y="6591"/>
                    </a:cubicBezTo>
                    <a:cubicBezTo>
                      <a:pt x="7165" y="6591"/>
                      <a:pt x="7351" y="6475"/>
                      <a:pt x="7436" y="6296"/>
                    </a:cubicBezTo>
                    <a:lnTo>
                      <a:pt x="8661" y="3466"/>
                    </a:lnTo>
                    <a:cubicBezTo>
                      <a:pt x="8759" y="3212"/>
                      <a:pt x="8647" y="2931"/>
                      <a:pt x="8393" y="2818"/>
                    </a:cubicBezTo>
                    <a:lnTo>
                      <a:pt x="1986" y="44"/>
                    </a:lnTo>
                    <a:cubicBezTo>
                      <a:pt x="1919" y="14"/>
                      <a:pt x="1850" y="0"/>
                      <a:pt x="17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3" name="Google Shape;953;p75"/>
              <p:cNvSpPr/>
              <p:nvPr/>
            </p:nvSpPr>
            <p:spPr>
              <a:xfrm>
                <a:off x="1584300" y="4377625"/>
                <a:ext cx="472100" cy="208800"/>
              </a:xfrm>
              <a:custGeom>
                <a:avLst/>
                <a:gdLst/>
                <a:ahLst/>
                <a:cxnLst/>
                <a:rect l="l" t="t" r="r" b="b"/>
                <a:pathLst>
                  <a:path w="18884" h="8352" extrusionOk="0">
                    <a:moveTo>
                      <a:pt x="85" y="1"/>
                    </a:moveTo>
                    <a:lnTo>
                      <a:pt x="0" y="212"/>
                    </a:lnTo>
                    <a:lnTo>
                      <a:pt x="18785" y="8351"/>
                    </a:lnTo>
                    <a:lnTo>
                      <a:pt x="18884" y="8140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rgbClr val="1E34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4" name="Google Shape;954;p75"/>
              <p:cNvSpPr/>
              <p:nvPr/>
            </p:nvSpPr>
            <p:spPr>
              <a:xfrm>
                <a:off x="1596975" y="4348400"/>
                <a:ext cx="472100" cy="208800"/>
              </a:xfrm>
              <a:custGeom>
                <a:avLst/>
                <a:gdLst/>
                <a:ahLst/>
                <a:cxnLst/>
                <a:rect l="l" t="t" r="r" b="b"/>
                <a:pathLst>
                  <a:path w="18884" h="8352" extrusionOk="0">
                    <a:moveTo>
                      <a:pt x="99" y="1"/>
                    </a:moveTo>
                    <a:lnTo>
                      <a:pt x="0" y="212"/>
                    </a:lnTo>
                    <a:lnTo>
                      <a:pt x="18785" y="8351"/>
                    </a:lnTo>
                    <a:lnTo>
                      <a:pt x="18884" y="8140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1E34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5" name="Google Shape;955;p75"/>
              <p:cNvSpPr/>
              <p:nvPr/>
            </p:nvSpPr>
            <p:spPr>
              <a:xfrm>
                <a:off x="1609650" y="4318850"/>
                <a:ext cx="472100" cy="209125"/>
              </a:xfrm>
              <a:custGeom>
                <a:avLst/>
                <a:gdLst/>
                <a:ahLst/>
                <a:cxnLst/>
                <a:rect l="l" t="t" r="r" b="b"/>
                <a:pathLst>
                  <a:path w="18884" h="8365" extrusionOk="0">
                    <a:moveTo>
                      <a:pt x="99" y="0"/>
                    </a:moveTo>
                    <a:lnTo>
                      <a:pt x="0" y="211"/>
                    </a:lnTo>
                    <a:lnTo>
                      <a:pt x="18785" y="8365"/>
                    </a:lnTo>
                    <a:lnTo>
                      <a:pt x="18884" y="815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1E34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6" name="Google Shape;956;p75"/>
              <p:cNvSpPr/>
              <p:nvPr/>
            </p:nvSpPr>
            <p:spPr>
              <a:xfrm>
                <a:off x="1469875" y="4809625"/>
                <a:ext cx="4615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33" extrusionOk="0">
                    <a:moveTo>
                      <a:pt x="919" y="1"/>
                    </a:moveTo>
                    <a:cubicBezTo>
                      <a:pt x="606" y="1"/>
                      <a:pt x="306" y="188"/>
                      <a:pt x="170" y="492"/>
                    </a:cubicBezTo>
                    <a:cubicBezTo>
                      <a:pt x="1" y="914"/>
                      <a:pt x="184" y="1393"/>
                      <a:pt x="592" y="1562"/>
                    </a:cubicBezTo>
                    <a:cubicBezTo>
                      <a:pt x="703" y="1610"/>
                      <a:pt x="817" y="1633"/>
                      <a:pt x="929" y="1633"/>
                    </a:cubicBezTo>
                    <a:cubicBezTo>
                      <a:pt x="1244" y="1633"/>
                      <a:pt x="1537" y="1451"/>
                      <a:pt x="1662" y="1140"/>
                    </a:cubicBezTo>
                    <a:cubicBezTo>
                      <a:pt x="1845" y="731"/>
                      <a:pt x="1662" y="252"/>
                      <a:pt x="1240" y="69"/>
                    </a:cubicBezTo>
                    <a:cubicBezTo>
                      <a:pt x="1136" y="23"/>
                      <a:pt x="1027" y="1"/>
                      <a:pt x="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7" name="Google Shape;957;p75"/>
              <p:cNvSpPr/>
              <p:nvPr/>
            </p:nvSpPr>
            <p:spPr>
              <a:xfrm>
                <a:off x="1386450" y="4805700"/>
                <a:ext cx="4647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633" extrusionOk="0">
                    <a:moveTo>
                      <a:pt x="925" y="1"/>
                    </a:moveTo>
                    <a:cubicBezTo>
                      <a:pt x="615" y="1"/>
                      <a:pt x="318" y="182"/>
                      <a:pt x="183" y="494"/>
                    </a:cubicBezTo>
                    <a:cubicBezTo>
                      <a:pt x="0" y="902"/>
                      <a:pt x="197" y="1381"/>
                      <a:pt x="606" y="1564"/>
                    </a:cubicBezTo>
                    <a:cubicBezTo>
                      <a:pt x="710" y="1611"/>
                      <a:pt x="819" y="1633"/>
                      <a:pt x="926" y="1633"/>
                    </a:cubicBezTo>
                    <a:cubicBezTo>
                      <a:pt x="1239" y="1633"/>
                      <a:pt x="1540" y="1446"/>
                      <a:pt x="1676" y="1142"/>
                    </a:cubicBezTo>
                    <a:cubicBezTo>
                      <a:pt x="1859" y="719"/>
                      <a:pt x="1662" y="240"/>
                      <a:pt x="1253" y="71"/>
                    </a:cubicBezTo>
                    <a:cubicBezTo>
                      <a:pt x="1147" y="23"/>
                      <a:pt x="1035" y="1"/>
                      <a:pt x="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8" name="Google Shape;958;p75"/>
              <p:cNvSpPr/>
              <p:nvPr/>
            </p:nvSpPr>
            <p:spPr>
              <a:xfrm>
                <a:off x="1767000" y="4938475"/>
                <a:ext cx="4650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633" extrusionOk="0">
                    <a:moveTo>
                      <a:pt x="931" y="1"/>
                    </a:moveTo>
                    <a:cubicBezTo>
                      <a:pt x="615" y="1"/>
                      <a:pt x="309" y="188"/>
                      <a:pt x="184" y="492"/>
                    </a:cubicBezTo>
                    <a:cubicBezTo>
                      <a:pt x="1" y="914"/>
                      <a:pt x="198" y="1393"/>
                      <a:pt x="606" y="1562"/>
                    </a:cubicBezTo>
                    <a:cubicBezTo>
                      <a:pt x="713" y="1610"/>
                      <a:pt x="825" y="1633"/>
                      <a:pt x="935" y="1633"/>
                    </a:cubicBezTo>
                    <a:cubicBezTo>
                      <a:pt x="1245" y="1633"/>
                      <a:pt x="1541" y="1451"/>
                      <a:pt x="1676" y="1139"/>
                    </a:cubicBezTo>
                    <a:cubicBezTo>
                      <a:pt x="1859" y="731"/>
                      <a:pt x="1662" y="252"/>
                      <a:pt x="1254" y="69"/>
                    </a:cubicBezTo>
                    <a:cubicBezTo>
                      <a:pt x="1150" y="23"/>
                      <a:pt x="1040" y="1"/>
                      <a:pt x="9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9" name="Google Shape;959;p75"/>
              <p:cNvSpPr/>
              <p:nvPr/>
            </p:nvSpPr>
            <p:spPr>
              <a:xfrm>
                <a:off x="1826850" y="4996575"/>
                <a:ext cx="4650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631" extrusionOk="0">
                    <a:moveTo>
                      <a:pt x="931" y="0"/>
                    </a:moveTo>
                    <a:cubicBezTo>
                      <a:pt x="615" y="0"/>
                      <a:pt x="309" y="187"/>
                      <a:pt x="183" y="491"/>
                    </a:cubicBezTo>
                    <a:cubicBezTo>
                      <a:pt x="0" y="900"/>
                      <a:pt x="198" y="1378"/>
                      <a:pt x="606" y="1561"/>
                    </a:cubicBezTo>
                    <a:cubicBezTo>
                      <a:pt x="710" y="1608"/>
                      <a:pt x="819" y="1630"/>
                      <a:pt x="926" y="1630"/>
                    </a:cubicBezTo>
                    <a:cubicBezTo>
                      <a:pt x="1239" y="1630"/>
                      <a:pt x="1540" y="1443"/>
                      <a:pt x="1676" y="1139"/>
                    </a:cubicBezTo>
                    <a:cubicBezTo>
                      <a:pt x="1859" y="731"/>
                      <a:pt x="1662" y="252"/>
                      <a:pt x="1254" y="69"/>
                    </a:cubicBezTo>
                    <a:cubicBezTo>
                      <a:pt x="1149" y="22"/>
                      <a:pt x="1040" y="0"/>
                      <a:pt x="9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0" name="Google Shape;960;p75"/>
            <p:cNvGrpSpPr/>
            <p:nvPr/>
          </p:nvGrpSpPr>
          <p:grpSpPr>
            <a:xfrm rot="2314853">
              <a:off x="3104217" y="2027590"/>
              <a:ext cx="726816" cy="599706"/>
              <a:chOff x="1135425" y="4167700"/>
              <a:chExt cx="1209650" cy="998100"/>
            </a:xfrm>
          </p:grpSpPr>
          <p:sp>
            <p:nvSpPr>
              <p:cNvPr id="961" name="Google Shape;961;p75"/>
              <p:cNvSpPr/>
              <p:nvPr/>
            </p:nvSpPr>
            <p:spPr>
              <a:xfrm>
                <a:off x="1772625" y="4576975"/>
                <a:ext cx="162325" cy="361400"/>
              </a:xfrm>
              <a:custGeom>
                <a:avLst/>
                <a:gdLst/>
                <a:ahLst/>
                <a:cxnLst/>
                <a:rect l="l" t="t" r="r" b="b"/>
                <a:pathLst>
                  <a:path w="6493" h="14456" extrusionOk="0">
                    <a:moveTo>
                      <a:pt x="3661" y="0"/>
                    </a:moveTo>
                    <a:cubicBezTo>
                      <a:pt x="3620" y="0"/>
                      <a:pt x="3578" y="4"/>
                      <a:pt x="3535" y="11"/>
                    </a:cubicBezTo>
                    <a:lnTo>
                      <a:pt x="677" y="476"/>
                    </a:lnTo>
                    <a:cubicBezTo>
                      <a:pt x="268" y="546"/>
                      <a:pt x="1" y="926"/>
                      <a:pt x="57" y="1335"/>
                    </a:cubicBezTo>
                    <a:lnTo>
                      <a:pt x="2099" y="13825"/>
                    </a:lnTo>
                    <a:cubicBezTo>
                      <a:pt x="2162" y="14191"/>
                      <a:pt x="2474" y="14456"/>
                      <a:pt x="2832" y="14456"/>
                    </a:cubicBezTo>
                    <a:cubicBezTo>
                      <a:pt x="2874" y="14456"/>
                      <a:pt x="2916" y="14452"/>
                      <a:pt x="2958" y="14445"/>
                    </a:cubicBezTo>
                    <a:lnTo>
                      <a:pt x="5817" y="13980"/>
                    </a:lnTo>
                    <a:cubicBezTo>
                      <a:pt x="6225" y="13910"/>
                      <a:pt x="6492" y="13529"/>
                      <a:pt x="6422" y="13121"/>
                    </a:cubicBezTo>
                    <a:lnTo>
                      <a:pt x="4380" y="631"/>
                    </a:lnTo>
                    <a:cubicBezTo>
                      <a:pt x="4330" y="264"/>
                      <a:pt x="4019" y="0"/>
                      <a:pt x="3661" y="0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2" name="Google Shape;962;p75"/>
              <p:cNvSpPr/>
              <p:nvPr/>
            </p:nvSpPr>
            <p:spPr>
              <a:xfrm>
                <a:off x="2090175" y="4950300"/>
                <a:ext cx="3452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220" extrusionOk="0">
                    <a:moveTo>
                      <a:pt x="689" y="1"/>
                    </a:moveTo>
                    <a:cubicBezTo>
                      <a:pt x="502" y="1"/>
                      <a:pt x="316" y="88"/>
                      <a:pt x="198" y="258"/>
                    </a:cubicBezTo>
                    <a:cubicBezTo>
                      <a:pt x="1" y="526"/>
                      <a:pt x="57" y="906"/>
                      <a:pt x="338" y="1103"/>
                    </a:cubicBezTo>
                    <a:cubicBezTo>
                      <a:pt x="445" y="1181"/>
                      <a:pt x="569" y="1220"/>
                      <a:pt x="693" y="1220"/>
                    </a:cubicBezTo>
                    <a:cubicBezTo>
                      <a:pt x="879" y="1220"/>
                      <a:pt x="1065" y="1132"/>
                      <a:pt x="1183" y="962"/>
                    </a:cubicBezTo>
                    <a:cubicBezTo>
                      <a:pt x="1381" y="695"/>
                      <a:pt x="1324" y="314"/>
                      <a:pt x="1043" y="117"/>
                    </a:cubicBezTo>
                    <a:cubicBezTo>
                      <a:pt x="936" y="39"/>
                      <a:pt x="812" y="1"/>
                      <a:pt x="689" y="1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3" name="Google Shape;963;p75"/>
              <p:cNvSpPr/>
              <p:nvPr/>
            </p:nvSpPr>
            <p:spPr>
              <a:xfrm>
                <a:off x="1898675" y="4470125"/>
                <a:ext cx="292925" cy="272250"/>
              </a:xfrm>
              <a:custGeom>
                <a:avLst/>
                <a:gdLst/>
                <a:ahLst/>
                <a:cxnLst/>
                <a:rect l="l" t="t" r="r" b="b"/>
                <a:pathLst>
                  <a:path w="11717" h="10890" extrusionOk="0">
                    <a:moveTo>
                      <a:pt x="5878" y="0"/>
                    </a:moveTo>
                    <a:cubicBezTo>
                      <a:pt x="5584" y="0"/>
                      <a:pt x="5285" y="25"/>
                      <a:pt x="4985" y="75"/>
                    </a:cubicBezTo>
                    <a:cubicBezTo>
                      <a:pt x="2014" y="553"/>
                      <a:pt x="0" y="3356"/>
                      <a:pt x="479" y="6327"/>
                    </a:cubicBezTo>
                    <a:cubicBezTo>
                      <a:pt x="923" y="9002"/>
                      <a:pt x="3239" y="10890"/>
                      <a:pt x="5854" y="10890"/>
                    </a:cubicBezTo>
                    <a:cubicBezTo>
                      <a:pt x="6144" y="10890"/>
                      <a:pt x="6437" y="10867"/>
                      <a:pt x="6731" y="10819"/>
                    </a:cubicBezTo>
                    <a:cubicBezTo>
                      <a:pt x="9702" y="10340"/>
                      <a:pt x="11716" y="7538"/>
                      <a:pt x="11237" y="4567"/>
                    </a:cubicBezTo>
                    <a:cubicBezTo>
                      <a:pt x="10794" y="1897"/>
                      <a:pt x="8487" y="0"/>
                      <a:pt x="5878" y="0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4" name="Google Shape;964;p75"/>
              <p:cNvSpPr/>
              <p:nvPr/>
            </p:nvSpPr>
            <p:spPr>
              <a:xfrm>
                <a:off x="1936325" y="4505100"/>
                <a:ext cx="217600" cy="202300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8092" extrusionOk="0">
                    <a:moveTo>
                      <a:pt x="4369" y="0"/>
                    </a:moveTo>
                    <a:cubicBezTo>
                      <a:pt x="4150" y="0"/>
                      <a:pt x="3928" y="18"/>
                      <a:pt x="3704" y="56"/>
                    </a:cubicBezTo>
                    <a:cubicBezTo>
                      <a:pt x="1493" y="408"/>
                      <a:pt x="1" y="2492"/>
                      <a:pt x="367" y="4703"/>
                    </a:cubicBezTo>
                    <a:cubicBezTo>
                      <a:pt x="684" y="6683"/>
                      <a:pt x="2410" y="8091"/>
                      <a:pt x="4356" y="8091"/>
                    </a:cubicBezTo>
                    <a:cubicBezTo>
                      <a:pt x="4569" y="8091"/>
                      <a:pt x="4784" y="8075"/>
                      <a:pt x="5000" y="8040"/>
                    </a:cubicBezTo>
                    <a:cubicBezTo>
                      <a:pt x="7211" y="7674"/>
                      <a:pt x="8703" y="5604"/>
                      <a:pt x="8351" y="3393"/>
                    </a:cubicBezTo>
                    <a:cubicBezTo>
                      <a:pt x="8022" y="1407"/>
                      <a:pt x="6307" y="0"/>
                      <a:pt x="4369" y="0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5" name="Google Shape;965;p75"/>
              <p:cNvSpPr/>
              <p:nvPr/>
            </p:nvSpPr>
            <p:spPr>
              <a:xfrm>
                <a:off x="1999000" y="4563375"/>
                <a:ext cx="92250" cy="85575"/>
              </a:xfrm>
              <a:custGeom>
                <a:avLst/>
                <a:gdLst/>
                <a:ahLst/>
                <a:cxnLst/>
                <a:rect l="l" t="t" r="r" b="b"/>
                <a:pathLst>
                  <a:path w="3690" h="3423" extrusionOk="0">
                    <a:moveTo>
                      <a:pt x="1826" y="0"/>
                    </a:moveTo>
                    <a:cubicBezTo>
                      <a:pt x="1739" y="0"/>
                      <a:pt x="1652" y="7"/>
                      <a:pt x="1563" y="20"/>
                    </a:cubicBezTo>
                    <a:cubicBezTo>
                      <a:pt x="634" y="175"/>
                      <a:pt x="0" y="1062"/>
                      <a:pt x="155" y="1991"/>
                    </a:cubicBezTo>
                    <a:cubicBezTo>
                      <a:pt x="294" y="2826"/>
                      <a:pt x="1013" y="3423"/>
                      <a:pt x="1842" y="3423"/>
                    </a:cubicBezTo>
                    <a:cubicBezTo>
                      <a:pt x="1936" y="3423"/>
                      <a:pt x="2031" y="3415"/>
                      <a:pt x="2127" y="3399"/>
                    </a:cubicBezTo>
                    <a:cubicBezTo>
                      <a:pt x="3056" y="3245"/>
                      <a:pt x="3690" y="2372"/>
                      <a:pt x="3535" y="1442"/>
                    </a:cubicBezTo>
                    <a:cubicBezTo>
                      <a:pt x="3394" y="600"/>
                      <a:pt x="2664" y="0"/>
                      <a:pt x="1826" y="0"/>
                    </a:cubicBezTo>
                    <a:close/>
                  </a:path>
                </a:pathLst>
              </a:custGeom>
              <a:solidFill>
                <a:srgbClr val="F9B5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6" name="Google Shape;966;p75"/>
              <p:cNvSpPr/>
              <p:nvPr/>
            </p:nvSpPr>
            <p:spPr>
              <a:xfrm>
                <a:off x="1135425" y="4167700"/>
                <a:ext cx="1209650" cy="998100"/>
              </a:xfrm>
              <a:custGeom>
                <a:avLst/>
                <a:gdLst/>
                <a:ahLst/>
                <a:cxnLst/>
                <a:rect l="l" t="t" r="r" b="b"/>
                <a:pathLst>
                  <a:path w="48386" h="39924" extrusionOk="0">
                    <a:moveTo>
                      <a:pt x="10924" y="0"/>
                    </a:moveTo>
                    <a:cubicBezTo>
                      <a:pt x="10392" y="0"/>
                      <a:pt x="9891" y="313"/>
                      <a:pt x="9661" y="836"/>
                    </a:cubicBezTo>
                    <a:lnTo>
                      <a:pt x="297" y="22437"/>
                    </a:lnTo>
                    <a:cubicBezTo>
                      <a:pt x="1" y="23141"/>
                      <a:pt x="325" y="23944"/>
                      <a:pt x="1015" y="24254"/>
                    </a:cubicBezTo>
                    <a:lnTo>
                      <a:pt x="36909" y="39814"/>
                    </a:lnTo>
                    <a:cubicBezTo>
                      <a:pt x="37086" y="39888"/>
                      <a:pt x="37270" y="39924"/>
                      <a:pt x="37450" y="39924"/>
                    </a:cubicBezTo>
                    <a:cubicBezTo>
                      <a:pt x="37986" y="39924"/>
                      <a:pt x="38494" y="39612"/>
                      <a:pt x="38726" y="39096"/>
                    </a:cubicBezTo>
                    <a:lnTo>
                      <a:pt x="48090" y="17480"/>
                    </a:lnTo>
                    <a:cubicBezTo>
                      <a:pt x="48386" y="16790"/>
                      <a:pt x="48062" y="15974"/>
                      <a:pt x="47372" y="15664"/>
                    </a:cubicBezTo>
                    <a:lnTo>
                      <a:pt x="11478" y="118"/>
                    </a:lnTo>
                    <a:cubicBezTo>
                      <a:pt x="11296" y="38"/>
                      <a:pt x="11108" y="0"/>
                      <a:pt x="109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7" name="Google Shape;967;p75"/>
              <p:cNvSpPr/>
              <p:nvPr/>
            </p:nvSpPr>
            <p:spPr>
              <a:xfrm>
                <a:off x="1299850" y="4703075"/>
                <a:ext cx="663625" cy="399425"/>
              </a:xfrm>
              <a:custGeom>
                <a:avLst/>
                <a:gdLst/>
                <a:ahLst/>
                <a:cxnLst/>
                <a:rect l="l" t="t" r="r" b="b"/>
                <a:pathLst>
                  <a:path w="26545" h="15977" extrusionOk="0">
                    <a:moveTo>
                      <a:pt x="3808" y="1"/>
                    </a:moveTo>
                    <a:cubicBezTo>
                      <a:pt x="3307" y="1"/>
                      <a:pt x="2828" y="268"/>
                      <a:pt x="2563" y="726"/>
                    </a:cubicBezTo>
                    <a:lnTo>
                      <a:pt x="0" y="5247"/>
                    </a:lnTo>
                    <a:lnTo>
                      <a:pt x="423" y="5430"/>
                    </a:lnTo>
                    <a:lnTo>
                      <a:pt x="2957" y="952"/>
                    </a:lnTo>
                    <a:cubicBezTo>
                      <a:pt x="3132" y="634"/>
                      <a:pt x="3463" y="450"/>
                      <a:pt x="3810" y="450"/>
                    </a:cubicBezTo>
                    <a:cubicBezTo>
                      <a:pt x="3939" y="450"/>
                      <a:pt x="4070" y="476"/>
                      <a:pt x="4196" y="529"/>
                    </a:cubicBezTo>
                    <a:lnTo>
                      <a:pt x="25347" y="9696"/>
                    </a:lnTo>
                    <a:cubicBezTo>
                      <a:pt x="25798" y="9894"/>
                      <a:pt x="26037" y="10401"/>
                      <a:pt x="25882" y="10879"/>
                    </a:cubicBezTo>
                    <a:lnTo>
                      <a:pt x="24347" y="15794"/>
                    </a:lnTo>
                    <a:lnTo>
                      <a:pt x="24770" y="15977"/>
                    </a:lnTo>
                    <a:lnTo>
                      <a:pt x="26319" y="11020"/>
                    </a:lnTo>
                    <a:cubicBezTo>
                      <a:pt x="26544" y="10316"/>
                      <a:pt x="26192" y="9570"/>
                      <a:pt x="25530" y="9288"/>
                    </a:cubicBezTo>
                    <a:lnTo>
                      <a:pt x="4380" y="121"/>
                    </a:lnTo>
                    <a:cubicBezTo>
                      <a:pt x="4193" y="39"/>
                      <a:pt x="3999" y="1"/>
                      <a:pt x="38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8" name="Google Shape;968;p75"/>
              <p:cNvSpPr/>
              <p:nvPr/>
            </p:nvSpPr>
            <p:spPr>
              <a:xfrm>
                <a:off x="1246325" y="4207050"/>
                <a:ext cx="1053350" cy="768050"/>
              </a:xfrm>
              <a:custGeom>
                <a:avLst/>
                <a:gdLst/>
                <a:ahLst/>
                <a:cxnLst/>
                <a:rect l="l" t="t" r="r" b="b"/>
                <a:pathLst>
                  <a:path w="42134" h="30722" extrusionOk="0">
                    <a:moveTo>
                      <a:pt x="6945" y="1"/>
                    </a:moveTo>
                    <a:cubicBezTo>
                      <a:pt x="6759" y="1"/>
                      <a:pt x="6577" y="109"/>
                      <a:pt x="6492" y="290"/>
                    </a:cubicBezTo>
                    <a:lnTo>
                      <a:pt x="99" y="15033"/>
                    </a:lnTo>
                    <a:cubicBezTo>
                      <a:pt x="1" y="15273"/>
                      <a:pt x="113" y="15554"/>
                      <a:pt x="353" y="15667"/>
                    </a:cubicBezTo>
                    <a:lnTo>
                      <a:pt x="35008" y="30678"/>
                    </a:lnTo>
                    <a:cubicBezTo>
                      <a:pt x="35075" y="30708"/>
                      <a:pt x="35144" y="30722"/>
                      <a:pt x="35212" y="30722"/>
                    </a:cubicBezTo>
                    <a:cubicBezTo>
                      <a:pt x="35398" y="30722"/>
                      <a:pt x="35569" y="30615"/>
                      <a:pt x="35641" y="30439"/>
                    </a:cubicBezTo>
                    <a:lnTo>
                      <a:pt x="42035" y="15695"/>
                    </a:lnTo>
                    <a:cubicBezTo>
                      <a:pt x="42133" y="15442"/>
                      <a:pt x="42020" y="15160"/>
                      <a:pt x="41781" y="15061"/>
                    </a:cubicBezTo>
                    <a:lnTo>
                      <a:pt x="7126" y="36"/>
                    </a:lnTo>
                    <a:cubicBezTo>
                      <a:pt x="7067" y="12"/>
                      <a:pt x="7006" y="1"/>
                      <a:pt x="6945" y="1"/>
                    </a:cubicBezTo>
                    <a:close/>
                  </a:path>
                </a:pathLst>
              </a:custGeom>
              <a:solidFill>
                <a:srgbClr val="EBE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69" name="Google Shape;969;p75"/>
              <p:cNvSpPr/>
              <p:nvPr/>
            </p:nvSpPr>
            <p:spPr>
              <a:xfrm>
                <a:off x="1306875" y="4331500"/>
                <a:ext cx="939275" cy="502050"/>
              </a:xfrm>
              <a:custGeom>
                <a:avLst/>
                <a:gdLst/>
                <a:ahLst/>
                <a:cxnLst/>
                <a:rect l="l" t="t" r="r" b="b"/>
                <a:pathLst>
                  <a:path w="37571" h="20082" extrusionOk="0">
                    <a:moveTo>
                      <a:pt x="2029" y="1"/>
                    </a:moveTo>
                    <a:lnTo>
                      <a:pt x="1" y="4676"/>
                    </a:lnTo>
                    <a:lnTo>
                      <a:pt x="35557" y="20081"/>
                    </a:lnTo>
                    <a:lnTo>
                      <a:pt x="37571" y="15406"/>
                    </a:lnTo>
                    <a:lnTo>
                      <a:pt x="20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0" name="Google Shape;970;p75"/>
              <p:cNvSpPr/>
              <p:nvPr/>
            </p:nvSpPr>
            <p:spPr>
              <a:xfrm>
                <a:off x="1394200" y="4384075"/>
                <a:ext cx="740000" cy="454350"/>
              </a:xfrm>
              <a:custGeom>
                <a:avLst/>
                <a:gdLst/>
                <a:ahLst/>
                <a:cxnLst/>
                <a:rect l="l" t="t" r="r" b="b"/>
                <a:pathLst>
                  <a:path w="29600" h="18174" extrusionOk="0">
                    <a:moveTo>
                      <a:pt x="3255" y="1"/>
                    </a:moveTo>
                    <a:cubicBezTo>
                      <a:pt x="3001" y="1"/>
                      <a:pt x="2753" y="151"/>
                      <a:pt x="2647" y="404"/>
                    </a:cubicBezTo>
                    <a:lnTo>
                      <a:pt x="155" y="6164"/>
                    </a:lnTo>
                    <a:cubicBezTo>
                      <a:pt x="0" y="6488"/>
                      <a:pt x="155" y="6882"/>
                      <a:pt x="493" y="7023"/>
                    </a:cubicBezTo>
                    <a:lnTo>
                      <a:pt x="26093" y="18119"/>
                    </a:lnTo>
                    <a:cubicBezTo>
                      <a:pt x="26181" y="18156"/>
                      <a:pt x="26272" y="18173"/>
                      <a:pt x="26361" y="18173"/>
                    </a:cubicBezTo>
                    <a:cubicBezTo>
                      <a:pt x="26614" y="18173"/>
                      <a:pt x="26852" y="18031"/>
                      <a:pt x="26966" y="17781"/>
                    </a:cubicBezTo>
                    <a:lnTo>
                      <a:pt x="29459" y="12022"/>
                    </a:lnTo>
                    <a:cubicBezTo>
                      <a:pt x="29600" y="11684"/>
                      <a:pt x="29445" y="11304"/>
                      <a:pt x="29121" y="11149"/>
                    </a:cubicBezTo>
                    <a:lnTo>
                      <a:pt x="3506" y="52"/>
                    </a:lnTo>
                    <a:cubicBezTo>
                      <a:pt x="3425" y="17"/>
                      <a:pt x="3340" y="1"/>
                      <a:pt x="32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1" name="Google Shape;971;p75"/>
              <p:cNvSpPr/>
              <p:nvPr/>
            </p:nvSpPr>
            <p:spPr>
              <a:xfrm>
                <a:off x="1898675" y="4636550"/>
                <a:ext cx="148225" cy="130300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212" extrusionOk="0">
                    <a:moveTo>
                      <a:pt x="2957" y="0"/>
                    </a:moveTo>
                    <a:cubicBezTo>
                      <a:pt x="1950" y="0"/>
                      <a:pt x="992" y="587"/>
                      <a:pt x="563" y="1571"/>
                    </a:cubicBezTo>
                    <a:cubicBezTo>
                      <a:pt x="0" y="2895"/>
                      <a:pt x="606" y="4429"/>
                      <a:pt x="1929" y="4993"/>
                    </a:cubicBezTo>
                    <a:cubicBezTo>
                      <a:pt x="2269" y="5141"/>
                      <a:pt x="2624" y="5211"/>
                      <a:pt x="2972" y="5211"/>
                    </a:cubicBezTo>
                    <a:cubicBezTo>
                      <a:pt x="3978" y="5211"/>
                      <a:pt x="4933" y="4624"/>
                      <a:pt x="5351" y="3641"/>
                    </a:cubicBezTo>
                    <a:cubicBezTo>
                      <a:pt x="5928" y="2317"/>
                      <a:pt x="5323" y="782"/>
                      <a:pt x="3999" y="219"/>
                    </a:cubicBezTo>
                    <a:cubicBezTo>
                      <a:pt x="3659" y="71"/>
                      <a:pt x="3305" y="0"/>
                      <a:pt x="2957" y="0"/>
                    </a:cubicBezTo>
                    <a:close/>
                  </a:path>
                </a:pathLst>
              </a:custGeom>
              <a:solidFill>
                <a:srgbClr val="EBE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2" name="Google Shape;972;p75"/>
              <p:cNvSpPr/>
              <p:nvPr/>
            </p:nvSpPr>
            <p:spPr>
              <a:xfrm>
                <a:off x="1481500" y="4455800"/>
                <a:ext cx="148575" cy="13045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5218" extrusionOk="0">
                    <a:moveTo>
                      <a:pt x="2986" y="1"/>
                    </a:moveTo>
                    <a:cubicBezTo>
                      <a:pt x="1974" y="1"/>
                      <a:pt x="1009" y="589"/>
                      <a:pt x="578" y="1577"/>
                    </a:cubicBezTo>
                    <a:cubicBezTo>
                      <a:pt x="0" y="2887"/>
                      <a:pt x="620" y="4421"/>
                      <a:pt x="1929" y="4999"/>
                    </a:cubicBezTo>
                    <a:cubicBezTo>
                      <a:pt x="2270" y="5147"/>
                      <a:pt x="2624" y="5217"/>
                      <a:pt x="2972" y="5217"/>
                    </a:cubicBezTo>
                    <a:cubicBezTo>
                      <a:pt x="3979" y="5217"/>
                      <a:pt x="4936" y="4630"/>
                      <a:pt x="5365" y="3647"/>
                    </a:cubicBezTo>
                    <a:cubicBezTo>
                      <a:pt x="5943" y="2323"/>
                      <a:pt x="5323" y="788"/>
                      <a:pt x="4014" y="211"/>
                    </a:cubicBezTo>
                    <a:cubicBezTo>
                      <a:pt x="3678" y="68"/>
                      <a:pt x="3329" y="1"/>
                      <a:pt x="2986" y="1"/>
                    </a:cubicBezTo>
                    <a:close/>
                  </a:path>
                </a:pathLst>
              </a:custGeom>
              <a:solidFill>
                <a:srgbClr val="EBE2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3" name="Google Shape;973;p75"/>
              <p:cNvSpPr/>
              <p:nvPr/>
            </p:nvSpPr>
            <p:spPr>
              <a:xfrm>
                <a:off x="1654700" y="4528975"/>
                <a:ext cx="219000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8760" h="6592" extrusionOk="0">
                    <a:moveTo>
                      <a:pt x="1782" y="0"/>
                    </a:moveTo>
                    <a:cubicBezTo>
                      <a:pt x="1591" y="0"/>
                      <a:pt x="1411" y="111"/>
                      <a:pt x="1338" y="298"/>
                    </a:cubicBezTo>
                    <a:lnTo>
                      <a:pt x="113" y="3114"/>
                    </a:lnTo>
                    <a:cubicBezTo>
                      <a:pt x="0" y="3367"/>
                      <a:pt x="113" y="3663"/>
                      <a:pt x="367" y="3776"/>
                    </a:cubicBezTo>
                    <a:lnTo>
                      <a:pt x="6774" y="6550"/>
                    </a:lnTo>
                    <a:cubicBezTo>
                      <a:pt x="6838" y="6578"/>
                      <a:pt x="6904" y="6591"/>
                      <a:pt x="6970" y="6591"/>
                    </a:cubicBezTo>
                    <a:cubicBezTo>
                      <a:pt x="7165" y="6591"/>
                      <a:pt x="7351" y="6475"/>
                      <a:pt x="7436" y="6296"/>
                    </a:cubicBezTo>
                    <a:lnTo>
                      <a:pt x="8661" y="3466"/>
                    </a:lnTo>
                    <a:cubicBezTo>
                      <a:pt x="8759" y="3212"/>
                      <a:pt x="8647" y="2931"/>
                      <a:pt x="8393" y="2818"/>
                    </a:cubicBezTo>
                    <a:lnTo>
                      <a:pt x="1986" y="44"/>
                    </a:lnTo>
                    <a:cubicBezTo>
                      <a:pt x="1919" y="14"/>
                      <a:pt x="1850" y="0"/>
                      <a:pt x="17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4" name="Google Shape;974;p75"/>
              <p:cNvSpPr/>
              <p:nvPr/>
            </p:nvSpPr>
            <p:spPr>
              <a:xfrm>
                <a:off x="1584300" y="4377625"/>
                <a:ext cx="472100" cy="208800"/>
              </a:xfrm>
              <a:custGeom>
                <a:avLst/>
                <a:gdLst/>
                <a:ahLst/>
                <a:cxnLst/>
                <a:rect l="l" t="t" r="r" b="b"/>
                <a:pathLst>
                  <a:path w="18884" h="8352" extrusionOk="0">
                    <a:moveTo>
                      <a:pt x="85" y="1"/>
                    </a:moveTo>
                    <a:lnTo>
                      <a:pt x="0" y="212"/>
                    </a:lnTo>
                    <a:lnTo>
                      <a:pt x="18785" y="8351"/>
                    </a:lnTo>
                    <a:lnTo>
                      <a:pt x="18884" y="8140"/>
                    </a:lnTo>
                    <a:lnTo>
                      <a:pt x="85" y="1"/>
                    </a:lnTo>
                    <a:close/>
                  </a:path>
                </a:pathLst>
              </a:custGeom>
              <a:solidFill>
                <a:srgbClr val="1E34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5" name="Google Shape;975;p75"/>
              <p:cNvSpPr/>
              <p:nvPr/>
            </p:nvSpPr>
            <p:spPr>
              <a:xfrm>
                <a:off x="1596975" y="4348400"/>
                <a:ext cx="472100" cy="208800"/>
              </a:xfrm>
              <a:custGeom>
                <a:avLst/>
                <a:gdLst/>
                <a:ahLst/>
                <a:cxnLst/>
                <a:rect l="l" t="t" r="r" b="b"/>
                <a:pathLst>
                  <a:path w="18884" h="8352" extrusionOk="0">
                    <a:moveTo>
                      <a:pt x="99" y="1"/>
                    </a:moveTo>
                    <a:lnTo>
                      <a:pt x="0" y="212"/>
                    </a:lnTo>
                    <a:lnTo>
                      <a:pt x="18785" y="8351"/>
                    </a:lnTo>
                    <a:lnTo>
                      <a:pt x="18884" y="8140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rgbClr val="1E34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6" name="Google Shape;976;p75"/>
              <p:cNvSpPr/>
              <p:nvPr/>
            </p:nvSpPr>
            <p:spPr>
              <a:xfrm>
                <a:off x="1609650" y="4318850"/>
                <a:ext cx="472100" cy="209125"/>
              </a:xfrm>
              <a:custGeom>
                <a:avLst/>
                <a:gdLst/>
                <a:ahLst/>
                <a:cxnLst/>
                <a:rect l="l" t="t" r="r" b="b"/>
                <a:pathLst>
                  <a:path w="18884" h="8365" extrusionOk="0">
                    <a:moveTo>
                      <a:pt x="99" y="0"/>
                    </a:moveTo>
                    <a:lnTo>
                      <a:pt x="0" y="211"/>
                    </a:lnTo>
                    <a:lnTo>
                      <a:pt x="18785" y="8365"/>
                    </a:lnTo>
                    <a:lnTo>
                      <a:pt x="18884" y="8153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1E34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7" name="Google Shape;977;p75"/>
              <p:cNvSpPr/>
              <p:nvPr/>
            </p:nvSpPr>
            <p:spPr>
              <a:xfrm>
                <a:off x="1469875" y="4809625"/>
                <a:ext cx="4615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633" extrusionOk="0">
                    <a:moveTo>
                      <a:pt x="919" y="1"/>
                    </a:moveTo>
                    <a:cubicBezTo>
                      <a:pt x="606" y="1"/>
                      <a:pt x="306" y="188"/>
                      <a:pt x="170" y="492"/>
                    </a:cubicBezTo>
                    <a:cubicBezTo>
                      <a:pt x="1" y="914"/>
                      <a:pt x="184" y="1393"/>
                      <a:pt x="592" y="1562"/>
                    </a:cubicBezTo>
                    <a:cubicBezTo>
                      <a:pt x="703" y="1610"/>
                      <a:pt x="817" y="1633"/>
                      <a:pt x="929" y="1633"/>
                    </a:cubicBezTo>
                    <a:cubicBezTo>
                      <a:pt x="1244" y="1633"/>
                      <a:pt x="1537" y="1451"/>
                      <a:pt x="1662" y="1140"/>
                    </a:cubicBezTo>
                    <a:cubicBezTo>
                      <a:pt x="1845" y="731"/>
                      <a:pt x="1662" y="252"/>
                      <a:pt x="1240" y="69"/>
                    </a:cubicBezTo>
                    <a:cubicBezTo>
                      <a:pt x="1136" y="23"/>
                      <a:pt x="1027" y="1"/>
                      <a:pt x="9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8" name="Google Shape;978;p75"/>
              <p:cNvSpPr/>
              <p:nvPr/>
            </p:nvSpPr>
            <p:spPr>
              <a:xfrm>
                <a:off x="1386450" y="4805700"/>
                <a:ext cx="4647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633" extrusionOk="0">
                    <a:moveTo>
                      <a:pt x="925" y="1"/>
                    </a:moveTo>
                    <a:cubicBezTo>
                      <a:pt x="615" y="1"/>
                      <a:pt x="318" y="182"/>
                      <a:pt x="183" y="494"/>
                    </a:cubicBezTo>
                    <a:cubicBezTo>
                      <a:pt x="0" y="902"/>
                      <a:pt x="197" y="1381"/>
                      <a:pt x="606" y="1564"/>
                    </a:cubicBezTo>
                    <a:cubicBezTo>
                      <a:pt x="710" y="1611"/>
                      <a:pt x="819" y="1633"/>
                      <a:pt x="926" y="1633"/>
                    </a:cubicBezTo>
                    <a:cubicBezTo>
                      <a:pt x="1239" y="1633"/>
                      <a:pt x="1540" y="1446"/>
                      <a:pt x="1676" y="1142"/>
                    </a:cubicBezTo>
                    <a:cubicBezTo>
                      <a:pt x="1859" y="719"/>
                      <a:pt x="1662" y="240"/>
                      <a:pt x="1253" y="71"/>
                    </a:cubicBezTo>
                    <a:cubicBezTo>
                      <a:pt x="1147" y="23"/>
                      <a:pt x="1035" y="1"/>
                      <a:pt x="9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9" name="Google Shape;979;p75"/>
              <p:cNvSpPr/>
              <p:nvPr/>
            </p:nvSpPr>
            <p:spPr>
              <a:xfrm>
                <a:off x="1767000" y="4938475"/>
                <a:ext cx="4650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633" extrusionOk="0">
                    <a:moveTo>
                      <a:pt x="931" y="1"/>
                    </a:moveTo>
                    <a:cubicBezTo>
                      <a:pt x="615" y="1"/>
                      <a:pt x="309" y="188"/>
                      <a:pt x="184" y="492"/>
                    </a:cubicBezTo>
                    <a:cubicBezTo>
                      <a:pt x="1" y="914"/>
                      <a:pt x="198" y="1393"/>
                      <a:pt x="606" y="1562"/>
                    </a:cubicBezTo>
                    <a:cubicBezTo>
                      <a:pt x="713" y="1610"/>
                      <a:pt x="825" y="1633"/>
                      <a:pt x="935" y="1633"/>
                    </a:cubicBezTo>
                    <a:cubicBezTo>
                      <a:pt x="1245" y="1633"/>
                      <a:pt x="1541" y="1451"/>
                      <a:pt x="1676" y="1139"/>
                    </a:cubicBezTo>
                    <a:cubicBezTo>
                      <a:pt x="1859" y="731"/>
                      <a:pt x="1662" y="252"/>
                      <a:pt x="1254" y="69"/>
                    </a:cubicBezTo>
                    <a:cubicBezTo>
                      <a:pt x="1150" y="23"/>
                      <a:pt x="1040" y="1"/>
                      <a:pt x="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0" name="Google Shape;980;p75"/>
              <p:cNvSpPr/>
              <p:nvPr/>
            </p:nvSpPr>
            <p:spPr>
              <a:xfrm>
                <a:off x="1826850" y="4996575"/>
                <a:ext cx="46500" cy="40775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1631" extrusionOk="0">
                    <a:moveTo>
                      <a:pt x="931" y="0"/>
                    </a:moveTo>
                    <a:cubicBezTo>
                      <a:pt x="615" y="0"/>
                      <a:pt x="309" y="187"/>
                      <a:pt x="183" y="491"/>
                    </a:cubicBezTo>
                    <a:cubicBezTo>
                      <a:pt x="0" y="900"/>
                      <a:pt x="198" y="1378"/>
                      <a:pt x="606" y="1561"/>
                    </a:cubicBezTo>
                    <a:cubicBezTo>
                      <a:pt x="710" y="1608"/>
                      <a:pt x="819" y="1630"/>
                      <a:pt x="926" y="1630"/>
                    </a:cubicBezTo>
                    <a:cubicBezTo>
                      <a:pt x="1239" y="1630"/>
                      <a:pt x="1540" y="1443"/>
                      <a:pt x="1676" y="1139"/>
                    </a:cubicBezTo>
                    <a:cubicBezTo>
                      <a:pt x="1859" y="731"/>
                      <a:pt x="1662" y="252"/>
                      <a:pt x="1254" y="69"/>
                    </a:cubicBezTo>
                    <a:cubicBezTo>
                      <a:pt x="1149" y="22"/>
                      <a:pt x="1040" y="0"/>
                      <a:pt x="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81" name="Google Shape;981;p75"/>
            <p:cNvSpPr/>
            <p:nvPr/>
          </p:nvSpPr>
          <p:spPr>
            <a:xfrm>
              <a:off x="983364" y="3590324"/>
              <a:ext cx="207789" cy="228397"/>
            </a:xfrm>
            <a:custGeom>
              <a:avLst/>
              <a:gdLst/>
              <a:ahLst/>
              <a:cxnLst/>
              <a:rect l="l" t="t" r="r" b="b"/>
              <a:pathLst>
                <a:path w="6211" h="6827" extrusionOk="0">
                  <a:moveTo>
                    <a:pt x="5196" y="0"/>
                  </a:moveTo>
                  <a:lnTo>
                    <a:pt x="662" y="1212"/>
                  </a:lnTo>
                  <a:lnTo>
                    <a:pt x="775" y="1775"/>
                  </a:lnTo>
                  <a:lnTo>
                    <a:pt x="887" y="2324"/>
                  </a:lnTo>
                  <a:lnTo>
                    <a:pt x="1437" y="5070"/>
                  </a:lnTo>
                  <a:cubicBezTo>
                    <a:pt x="1401" y="5066"/>
                    <a:pt x="1365" y="5065"/>
                    <a:pt x="1329" y="5065"/>
                  </a:cubicBezTo>
                  <a:cubicBezTo>
                    <a:pt x="1219" y="5065"/>
                    <a:pt x="1106" y="5080"/>
                    <a:pt x="1000" y="5112"/>
                  </a:cubicBezTo>
                  <a:cubicBezTo>
                    <a:pt x="409" y="5267"/>
                    <a:pt x="0" y="5774"/>
                    <a:pt x="85" y="6239"/>
                  </a:cubicBezTo>
                  <a:cubicBezTo>
                    <a:pt x="162" y="6594"/>
                    <a:pt x="520" y="6826"/>
                    <a:pt x="957" y="6826"/>
                  </a:cubicBezTo>
                  <a:cubicBezTo>
                    <a:pt x="1075" y="6826"/>
                    <a:pt x="1199" y="6810"/>
                    <a:pt x="1324" y="6774"/>
                  </a:cubicBezTo>
                  <a:cubicBezTo>
                    <a:pt x="1915" y="6619"/>
                    <a:pt x="2324" y="6112"/>
                    <a:pt x="2239" y="5661"/>
                  </a:cubicBezTo>
                  <a:lnTo>
                    <a:pt x="1535" y="2141"/>
                  </a:lnTo>
                  <a:lnTo>
                    <a:pt x="4760" y="1282"/>
                  </a:lnTo>
                  <a:lnTo>
                    <a:pt x="5309" y="4028"/>
                  </a:lnTo>
                  <a:cubicBezTo>
                    <a:pt x="5274" y="4024"/>
                    <a:pt x="5239" y="4023"/>
                    <a:pt x="5203" y="4023"/>
                  </a:cubicBezTo>
                  <a:cubicBezTo>
                    <a:pt x="5097" y="4023"/>
                    <a:pt x="4989" y="4038"/>
                    <a:pt x="4873" y="4070"/>
                  </a:cubicBezTo>
                  <a:cubicBezTo>
                    <a:pt x="4281" y="4225"/>
                    <a:pt x="3873" y="4732"/>
                    <a:pt x="3971" y="5197"/>
                  </a:cubicBezTo>
                  <a:cubicBezTo>
                    <a:pt x="4038" y="5552"/>
                    <a:pt x="4402" y="5784"/>
                    <a:pt x="4842" y="5784"/>
                  </a:cubicBezTo>
                  <a:cubicBezTo>
                    <a:pt x="4961" y="5784"/>
                    <a:pt x="5085" y="5768"/>
                    <a:pt x="5211" y="5732"/>
                  </a:cubicBezTo>
                  <a:cubicBezTo>
                    <a:pt x="5802" y="5577"/>
                    <a:pt x="6210" y="5070"/>
                    <a:pt x="6112" y="4619"/>
                  </a:cubicBezTo>
                  <a:lnTo>
                    <a:pt x="5408" y="1113"/>
                  </a:lnTo>
                  <a:lnTo>
                    <a:pt x="5309" y="550"/>
                  </a:lnTo>
                  <a:lnTo>
                    <a:pt x="51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75"/>
            <p:cNvSpPr/>
            <p:nvPr/>
          </p:nvSpPr>
          <p:spPr>
            <a:xfrm>
              <a:off x="2362728" y="1788875"/>
              <a:ext cx="275602" cy="219666"/>
            </a:xfrm>
            <a:custGeom>
              <a:avLst/>
              <a:gdLst/>
              <a:ahLst/>
              <a:cxnLst/>
              <a:rect l="l" t="t" r="r" b="b"/>
              <a:pathLst>
                <a:path w="8238" h="6566" extrusionOk="0">
                  <a:moveTo>
                    <a:pt x="4098" y="1"/>
                  </a:moveTo>
                  <a:lnTo>
                    <a:pt x="3802" y="480"/>
                  </a:lnTo>
                  <a:lnTo>
                    <a:pt x="3506" y="958"/>
                  </a:lnTo>
                  <a:lnTo>
                    <a:pt x="2028" y="3324"/>
                  </a:lnTo>
                  <a:cubicBezTo>
                    <a:pt x="1929" y="3226"/>
                    <a:pt x="1817" y="3141"/>
                    <a:pt x="1676" y="3071"/>
                  </a:cubicBezTo>
                  <a:cubicBezTo>
                    <a:pt x="1465" y="2954"/>
                    <a:pt x="1238" y="2899"/>
                    <a:pt x="1026" y="2899"/>
                  </a:cubicBezTo>
                  <a:cubicBezTo>
                    <a:pt x="700" y="2899"/>
                    <a:pt x="407" y="3029"/>
                    <a:pt x="254" y="3268"/>
                  </a:cubicBezTo>
                  <a:cubicBezTo>
                    <a:pt x="0" y="3662"/>
                    <a:pt x="240" y="4225"/>
                    <a:pt x="789" y="4507"/>
                  </a:cubicBezTo>
                  <a:cubicBezTo>
                    <a:pt x="1000" y="4624"/>
                    <a:pt x="1228" y="4679"/>
                    <a:pt x="1443" y="4679"/>
                  </a:cubicBezTo>
                  <a:cubicBezTo>
                    <a:pt x="1771" y="4679"/>
                    <a:pt x="2066" y="4549"/>
                    <a:pt x="2211" y="4310"/>
                  </a:cubicBezTo>
                  <a:lnTo>
                    <a:pt x="4098" y="1268"/>
                  </a:lnTo>
                  <a:lnTo>
                    <a:pt x="7055" y="2845"/>
                  </a:lnTo>
                  <a:lnTo>
                    <a:pt x="5576" y="5211"/>
                  </a:lnTo>
                  <a:cubicBezTo>
                    <a:pt x="5478" y="5113"/>
                    <a:pt x="5365" y="5028"/>
                    <a:pt x="5224" y="4958"/>
                  </a:cubicBezTo>
                  <a:cubicBezTo>
                    <a:pt x="5013" y="4841"/>
                    <a:pt x="4785" y="4786"/>
                    <a:pt x="4571" y="4786"/>
                  </a:cubicBezTo>
                  <a:cubicBezTo>
                    <a:pt x="4242" y="4786"/>
                    <a:pt x="3947" y="4916"/>
                    <a:pt x="3802" y="5155"/>
                  </a:cubicBezTo>
                  <a:cubicBezTo>
                    <a:pt x="3549" y="5549"/>
                    <a:pt x="3788" y="6112"/>
                    <a:pt x="4337" y="6394"/>
                  </a:cubicBezTo>
                  <a:cubicBezTo>
                    <a:pt x="4548" y="6511"/>
                    <a:pt x="4775" y="6566"/>
                    <a:pt x="4987" y="6566"/>
                  </a:cubicBezTo>
                  <a:cubicBezTo>
                    <a:pt x="5313" y="6566"/>
                    <a:pt x="5606" y="6436"/>
                    <a:pt x="5760" y="6197"/>
                  </a:cubicBezTo>
                  <a:lnTo>
                    <a:pt x="7646" y="3155"/>
                  </a:lnTo>
                  <a:lnTo>
                    <a:pt x="7942" y="2676"/>
                  </a:lnTo>
                  <a:lnTo>
                    <a:pt x="8238" y="2198"/>
                  </a:lnTo>
                  <a:lnTo>
                    <a:pt x="4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75"/>
            <p:cNvSpPr/>
            <p:nvPr/>
          </p:nvSpPr>
          <p:spPr>
            <a:xfrm>
              <a:off x="3475041" y="3236112"/>
              <a:ext cx="148908" cy="180155"/>
            </a:xfrm>
            <a:custGeom>
              <a:avLst/>
              <a:gdLst/>
              <a:ahLst/>
              <a:cxnLst/>
              <a:rect l="l" t="t" r="r" b="b"/>
              <a:pathLst>
                <a:path w="4451" h="5385" extrusionOk="0">
                  <a:moveTo>
                    <a:pt x="2718" y="1"/>
                  </a:moveTo>
                  <a:lnTo>
                    <a:pt x="2592" y="550"/>
                  </a:lnTo>
                  <a:lnTo>
                    <a:pt x="2465" y="1099"/>
                  </a:lnTo>
                  <a:lnTo>
                    <a:pt x="1817" y="3845"/>
                  </a:lnTo>
                  <a:cubicBezTo>
                    <a:pt x="1705" y="3775"/>
                    <a:pt x="1564" y="3732"/>
                    <a:pt x="1409" y="3704"/>
                  </a:cubicBezTo>
                  <a:cubicBezTo>
                    <a:pt x="1326" y="3691"/>
                    <a:pt x="1243" y="3685"/>
                    <a:pt x="1163" y="3685"/>
                  </a:cubicBezTo>
                  <a:cubicBezTo>
                    <a:pt x="643" y="3685"/>
                    <a:pt x="199" y="3950"/>
                    <a:pt x="113" y="4352"/>
                  </a:cubicBezTo>
                  <a:cubicBezTo>
                    <a:pt x="1" y="4817"/>
                    <a:pt x="409" y="5267"/>
                    <a:pt x="1015" y="5366"/>
                  </a:cubicBezTo>
                  <a:cubicBezTo>
                    <a:pt x="1093" y="5379"/>
                    <a:pt x="1172" y="5385"/>
                    <a:pt x="1249" y="5385"/>
                  </a:cubicBezTo>
                  <a:cubicBezTo>
                    <a:pt x="1762" y="5385"/>
                    <a:pt x="2212" y="5110"/>
                    <a:pt x="2310" y="4718"/>
                  </a:cubicBezTo>
                  <a:lnTo>
                    <a:pt x="3056" y="1536"/>
                  </a:lnTo>
                  <a:cubicBezTo>
                    <a:pt x="3127" y="1592"/>
                    <a:pt x="3197" y="1634"/>
                    <a:pt x="3282" y="1676"/>
                  </a:cubicBezTo>
                  <a:cubicBezTo>
                    <a:pt x="3437" y="1747"/>
                    <a:pt x="3606" y="1775"/>
                    <a:pt x="3760" y="1859"/>
                  </a:cubicBezTo>
                  <a:cubicBezTo>
                    <a:pt x="3901" y="1944"/>
                    <a:pt x="4014" y="2085"/>
                    <a:pt x="4070" y="2240"/>
                  </a:cubicBezTo>
                  <a:cubicBezTo>
                    <a:pt x="4127" y="2395"/>
                    <a:pt x="4141" y="2592"/>
                    <a:pt x="4084" y="2747"/>
                  </a:cubicBezTo>
                  <a:cubicBezTo>
                    <a:pt x="4324" y="2521"/>
                    <a:pt x="4450" y="2183"/>
                    <a:pt x="4436" y="1859"/>
                  </a:cubicBezTo>
                  <a:cubicBezTo>
                    <a:pt x="4422" y="1522"/>
                    <a:pt x="4267" y="1212"/>
                    <a:pt x="4014" y="1001"/>
                  </a:cubicBezTo>
                  <a:cubicBezTo>
                    <a:pt x="3873" y="888"/>
                    <a:pt x="3718" y="817"/>
                    <a:pt x="3606" y="691"/>
                  </a:cubicBezTo>
                  <a:cubicBezTo>
                    <a:pt x="3465" y="550"/>
                    <a:pt x="3380" y="353"/>
                    <a:pt x="3380" y="156"/>
                  </a:cubicBezTo>
                  <a:lnTo>
                    <a:pt x="27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84" name="Google Shape;984;p75"/>
            <p:cNvGrpSpPr/>
            <p:nvPr/>
          </p:nvGrpSpPr>
          <p:grpSpPr>
            <a:xfrm rot="-1725627">
              <a:off x="3038619" y="1358627"/>
              <a:ext cx="297586" cy="234649"/>
              <a:chOff x="2537175" y="562300"/>
              <a:chExt cx="621725" cy="490325"/>
            </a:xfrm>
          </p:grpSpPr>
          <p:sp>
            <p:nvSpPr>
              <p:cNvPr id="985" name="Google Shape;985;p75"/>
              <p:cNvSpPr/>
              <p:nvPr/>
            </p:nvSpPr>
            <p:spPr>
              <a:xfrm>
                <a:off x="2537175" y="562300"/>
                <a:ext cx="621725" cy="490325"/>
              </a:xfrm>
              <a:custGeom>
                <a:avLst/>
                <a:gdLst/>
                <a:ahLst/>
                <a:cxnLst/>
                <a:rect l="l" t="t" r="r" b="b"/>
                <a:pathLst>
                  <a:path w="24869" h="19613" extrusionOk="0">
                    <a:moveTo>
                      <a:pt x="8055" y="1085"/>
                    </a:moveTo>
                    <a:lnTo>
                      <a:pt x="8195" y="1132"/>
                    </a:lnTo>
                    <a:lnTo>
                      <a:pt x="8195" y="1132"/>
                    </a:lnTo>
                    <a:lnTo>
                      <a:pt x="8196" y="1129"/>
                    </a:lnTo>
                    <a:lnTo>
                      <a:pt x="8055" y="1085"/>
                    </a:lnTo>
                    <a:close/>
                    <a:moveTo>
                      <a:pt x="9553" y="2291"/>
                    </a:moveTo>
                    <a:cubicBezTo>
                      <a:pt x="9598" y="2291"/>
                      <a:pt x="9643" y="2298"/>
                      <a:pt x="9688" y="2312"/>
                    </a:cubicBezTo>
                    <a:cubicBezTo>
                      <a:pt x="9914" y="2382"/>
                      <a:pt x="10026" y="2636"/>
                      <a:pt x="9956" y="2847"/>
                    </a:cubicBezTo>
                    <a:cubicBezTo>
                      <a:pt x="9900" y="3024"/>
                      <a:pt x="9740" y="3141"/>
                      <a:pt x="9564" y="3141"/>
                    </a:cubicBezTo>
                    <a:cubicBezTo>
                      <a:pt x="9517" y="3141"/>
                      <a:pt x="9469" y="3132"/>
                      <a:pt x="9421" y="3114"/>
                    </a:cubicBezTo>
                    <a:cubicBezTo>
                      <a:pt x="9195" y="3044"/>
                      <a:pt x="9069" y="2805"/>
                      <a:pt x="9153" y="2579"/>
                    </a:cubicBezTo>
                    <a:cubicBezTo>
                      <a:pt x="9210" y="2399"/>
                      <a:pt x="9374" y="2291"/>
                      <a:pt x="9553" y="2291"/>
                    </a:cubicBezTo>
                    <a:close/>
                    <a:moveTo>
                      <a:pt x="10905" y="3390"/>
                    </a:moveTo>
                    <a:cubicBezTo>
                      <a:pt x="10945" y="3390"/>
                      <a:pt x="10986" y="3397"/>
                      <a:pt x="11026" y="3410"/>
                    </a:cubicBezTo>
                    <a:cubicBezTo>
                      <a:pt x="11251" y="3495"/>
                      <a:pt x="11378" y="3734"/>
                      <a:pt x="11294" y="3959"/>
                    </a:cubicBezTo>
                    <a:cubicBezTo>
                      <a:pt x="11238" y="4125"/>
                      <a:pt x="11078" y="4239"/>
                      <a:pt x="10903" y="4239"/>
                    </a:cubicBezTo>
                    <a:cubicBezTo>
                      <a:pt x="10855" y="4239"/>
                      <a:pt x="10807" y="4231"/>
                      <a:pt x="10759" y="4213"/>
                    </a:cubicBezTo>
                    <a:cubicBezTo>
                      <a:pt x="10533" y="4142"/>
                      <a:pt x="10421" y="3903"/>
                      <a:pt x="10491" y="3678"/>
                    </a:cubicBezTo>
                    <a:cubicBezTo>
                      <a:pt x="10560" y="3506"/>
                      <a:pt x="10730" y="3390"/>
                      <a:pt x="10905" y="3390"/>
                    </a:cubicBezTo>
                    <a:close/>
                    <a:moveTo>
                      <a:pt x="19030" y="5501"/>
                    </a:moveTo>
                    <a:cubicBezTo>
                      <a:pt x="19075" y="5501"/>
                      <a:pt x="19120" y="5508"/>
                      <a:pt x="19165" y="5522"/>
                    </a:cubicBezTo>
                    <a:cubicBezTo>
                      <a:pt x="19391" y="5607"/>
                      <a:pt x="19503" y="5846"/>
                      <a:pt x="19433" y="6057"/>
                    </a:cubicBezTo>
                    <a:cubicBezTo>
                      <a:pt x="19377" y="6235"/>
                      <a:pt x="19217" y="6351"/>
                      <a:pt x="19041" y="6351"/>
                    </a:cubicBezTo>
                    <a:cubicBezTo>
                      <a:pt x="18994" y="6351"/>
                      <a:pt x="18946" y="6343"/>
                      <a:pt x="18898" y="6325"/>
                    </a:cubicBezTo>
                    <a:cubicBezTo>
                      <a:pt x="18672" y="6255"/>
                      <a:pt x="18560" y="6015"/>
                      <a:pt x="18630" y="5790"/>
                    </a:cubicBezTo>
                    <a:cubicBezTo>
                      <a:pt x="18687" y="5610"/>
                      <a:pt x="18851" y="5501"/>
                      <a:pt x="19030" y="5501"/>
                    </a:cubicBezTo>
                    <a:close/>
                    <a:moveTo>
                      <a:pt x="17298" y="5558"/>
                    </a:moveTo>
                    <a:cubicBezTo>
                      <a:pt x="17343" y="5558"/>
                      <a:pt x="17388" y="5565"/>
                      <a:pt x="17433" y="5579"/>
                    </a:cubicBezTo>
                    <a:cubicBezTo>
                      <a:pt x="17659" y="5663"/>
                      <a:pt x="17771" y="5902"/>
                      <a:pt x="17701" y="6128"/>
                    </a:cubicBezTo>
                    <a:cubicBezTo>
                      <a:pt x="17645" y="6294"/>
                      <a:pt x="17477" y="6408"/>
                      <a:pt x="17305" y="6408"/>
                    </a:cubicBezTo>
                    <a:cubicBezTo>
                      <a:pt x="17258" y="6408"/>
                      <a:pt x="17211" y="6399"/>
                      <a:pt x="17166" y="6381"/>
                    </a:cubicBezTo>
                    <a:cubicBezTo>
                      <a:pt x="16940" y="6311"/>
                      <a:pt x="16814" y="6071"/>
                      <a:pt x="16898" y="5846"/>
                    </a:cubicBezTo>
                    <a:cubicBezTo>
                      <a:pt x="16954" y="5666"/>
                      <a:pt x="17119" y="5558"/>
                      <a:pt x="17298" y="5558"/>
                    </a:cubicBezTo>
                    <a:close/>
                    <a:moveTo>
                      <a:pt x="8195" y="1132"/>
                    </a:moveTo>
                    <a:lnTo>
                      <a:pt x="7604" y="3748"/>
                    </a:lnTo>
                    <a:cubicBezTo>
                      <a:pt x="7548" y="4001"/>
                      <a:pt x="7689" y="4255"/>
                      <a:pt x="7942" y="4339"/>
                    </a:cubicBezTo>
                    <a:lnTo>
                      <a:pt x="19320" y="8198"/>
                    </a:lnTo>
                    <a:cubicBezTo>
                      <a:pt x="19377" y="8217"/>
                      <a:pt x="19434" y="8226"/>
                      <a:pt x="19490" y="8226"/>
                    </a:cubicBezTo>
                    <a:cubicBezTo>
                      <a:pt x="19685" y="8226"/>
                      <a:pt x="19866" y="8116"/>
                      <a:pt x="19954" y="7930"/>
                    </a:cubicBezTo>
                    <a:lnTo>
                      <a:pt x="21066" y="5494"/>
                    </a:lnTo>
                    <a:lnTo>
                      <a:pt x="8195" y="1132"/>
                    </a:lnTo>
                    <a:close/>
                    <a:moveTo>
                      <a:pt x="3908" y="4060"/>
                    </a:moveTo>
                    <a:cubicBezTo>
                      <a:pt x="3934" y="4060"/>
                      <a:pt x="3960" y="4064"/>
                      <a:pt x="3985" y="4072"/>
                    </a:cubicBezTo>
                    <a:lnTo>
                      <a:pt x="22629" y="10395"/>
                    </a:lnTo>
                    <a:cubicBezTo>
                      <a:pt x="22756" y="10437"/>
                      <a:pt x="22827" y="10578"/>
                      <a:pt x="22784" y="10704"/>
                    </a:cubicBezTo>
                    <a:lnTo>
                      <a:pt x="21813" y="13605"/>
                    </a:lnTo>
                    <a:lnTo>
                      <a:pt x="20954" y="16112"/>
                    </a:lnTo>
                    <a:lnTo>
                      <a:pt x="20095" y="18632"/>
                    </a:lnTo>
                    <a:cubicBezTo>
                      <a:pt x="20062" y="18740"/>
                      <a:pt x="19972" y="18807"/>
                      <a:pt x="19875" y="18807"/>
                    </a:cubicBezTo>
                    <a:cubicBezTo>
                      <a:pt x="19845" y="18807"/>
                      <a:pt x="19815" y="18800"/>
                      <a:pt x="19785" y="18787"/>
                    </a:cubicBezTo>
                    <a:lnTo>
                      <a:pt x="1141" y="12479"/>
                    </a:lnTo>
                    <a:cubicBezTo>
                      <a:pt x="1000" y="12436"/>
                      <a:pt x="930" y="12296"/>
                      <a:pt x="972" y="12155"/>
                    </a:cubicBezTo>
                    <a:lnTo>
                      <a:pt x="1831" y="9634"/>
                    </a:lnTo>
                    <a:lnTo>
                      <a:pt x="2690" y="7114"/>
                    </a:lnTo>
                    <a:lnTo>
                      <a:pt x="3661" y="4227"/>
                    </a:lnTo>
                    <a:cubicBezTo>
                      <a:pt x="3695" y="4125"/>
                      <a:pt x="3802" y="4060"/>
                      <a:pt x="3908" y="4060"/>
                    </a:cubicBezTo>
                    <a:close/>
                    <a:moveTo>
                      <a:pt x="4743" y="1"/>
                    </a:moveTo>
                    <a:cubicBezTo>
                      <a:pt x="4445" y="1"/>
                      <a:pt x="4170" y="195"/>
                      <a:pt x="4070" y="495"/>
                    </a:cubicBezTo>
                    <a:lnTo>
                      <a:pt x="127" y="12113"/>
                    </a:lnTo>
                    <a:cubicBezTo>
                      <a:pt x="0" y="12493"/>
                      <a:pt x="197" y="12901"/>
                      <a:pt x="577" y="13028"/>
                    </a:cubicBezTo>
                    <a:lnTo>
                      <a:pt x="19883" y="19576"/>
                    </a:lnTo>
                    <a:cubicBezTo>
                      <a:pt x="19959" y="19601"/>
                      <a:pt x="20035" y="19613"/>
                      <a:pt x="20110" y="19613"/>
                    </a:cubicBezTo>
                    <a:cubicBezTo>
                      <a:pt x="20414" y="19613"/>
                      <a:pt x="20697" y="19419"/>
                      <a:pt x="20799" y="19125"/>
                    </a:cubicBezTo>
                    <a:lnTo>
                      <a:pt x="24742" y="7494"/>
                    </a:lnTo>
                    <a:cubicBezTo>
                      <a:pt x="24868" y="7114"/>
                      <a:pt x="24671" y="6705"/>
                      <a:pt x="24291" y="6578"/>
                    </a:cubicBezTo>
                    <a:lnTo>
                      <a:pt x="21292" y="5565"/>
                    </a:lnTo>
                    <a:lnTo>
                      <a:pt x="20165" y="8029"/>
                    </a:lnTo>
                    <a:cubicBezTo>
                      <a:pt x="20034" y="8302"/>
                      <a:pt x="19767" y="8465"/>
                      <a:pt x="19490" y="8465"/>
                    </a:cubicBezTo>
                    <a:cubicBezTo>
                      <a:pt x="19410" y="8465"/>
                      <a:pt x="19329" y="8451"/>
                      <a:pt x="19250" y="8423"/>
                    </a:cubicBezTo>
                    <a:lnTo>
                      <a:pt x="7872" y="4565"/>
                    </a:lnTo>
                    <a:cubicBezTo>
                      <a:pt x="7506" y="4438"/>
                      <a:pt x="7294" y="4072"/>
                      <a:pt x="7379" y="3692"/>
                    </a:cubicBezTo>
                    <a:lnTo>
                      <a:pt x="7970" y="1058"/>
                    </a:lnTo>
                    <a:lnTo>
                      <a:pt x="8055" y="1085"/>
                    </a:lnTo>
                    <a:lnTo>
                      <a:pt x="4985" y="45"/>
                    </a:lnTo>
                    <a:cubicBezTo>
                      <a:pt x="4905" y="15"/>
                      <a:pt x="4823" y="1"/>
                      <a:pt x="47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6" name="Google Shape;986;p75"/>
              <p:cNvSpPr/>
              <p:nvPr/>
            </p:nvSpPr>
            <p:spPr>
              <a:xfrm>
                <a:off x="2643125" y="731600"/>
                <a:ext cx="389750" cy="211375"/>
              </a:xfrm>
              <a:custGeom>
                <a:avLst/>
                <a:gdLst/>
                <a:ahLst/>
                <a:cxnLst/>
                <a:rect l="l" t="t" r="r" b="b"/>
                <a:pathLst>
                  <a:path w="15590" h="8455" extrusionOk="0">
                    <a:moveTo>
                      <a:pt x="3315" y="1343"/>
                    </a:moveTo>
                    <a:cubicBezTo>
                      <a:pt x="3458" y="1343"/>
                      <a:pt x="3603" y="1365"/>
                      <a:pt x="3746" y="1412"/>
                    </a:cubicBezTo>
                    <a:cubicBezTo>
                      <a:pt x="4225" y="1581"/>
                      <a:pt x="4549" y="1975"/>
                      <a:pt x="4634" y="2440"/>
                    </a:cubicBezTo>
                    <a:cubicBezTo>
                      <a:pt x="4690" y="2665"/>
                      <a:pt x="4676" y="2904"/>
                      <a:pt x="4591" y="3144"/>
                    </a:cubicBezTo>
                    <a:cubicBezTo>
                      <a:pt x="4401" y="3705"/>
                      <a:pt x="3870" y="4060"/>
                      <a:pt x="3306" y="4060"/>
                    </a:cubicBezTo>
                    <a:cubicBezTo>
                      <a:pt x="3162" y="4060"/>
                      <a:pt x="3016" y="4037"/>
                      <a:pt x="2873" y="3989"/>
                    </a:cubicBezTo>
                    <a:cubicBezTo>
                      <a:pt x="2155" y="3749"/>
                      <a:pt x="1775" y="2975"/>
                      <a:pt x="2014" y="2271"/>
                    </a:cubicBezTo>
                    <a:cubicBezTo>
                      <a:pt x="2099" y="2031"/>
                      <a:pt x="2240" y="1834"/>
                      <a:pt x="2409" y="1693"/>
                    </a:cubicBezTo>
                    <a:cubicBezTo>
                      <a:pt x="2656" y="1466"/>
                      <a:pt x="2978" y="1343"/>
                      <a:pt x="3315" y="1343"/>
                    </a:cubicBezTo>
                    <a:close/>
                    <a:moveTo>
                      <a:pt x="6326" y="2625"/>
                    </a:moveTo>
                    <a:cubicBezTo>
                      <a:pt x="6353" y="2625"/>
                      <a:pt x="6380" y="2629"/>
                      <a:pt x="6408" y="2637"/>
                    </a:cubicBezTo>
                    <a:lnTo>
                      <a:pt x="9858" y="3806"/>
                    </a:lnTo>
                    <a:cubicBezTo>
                      <a:pt x="9999" y="3848"/>
                      <a:pt x="10069" y="4003"/>
                      <a:pt x="10013" y="4130"/>
                    </a:cubicBezTo>
                    <a:lnTo>
                      <a:pt x="9985" y="4256"/>
                    </a:lnTo>
                    <a:lnTo>
                      <a:pt x="9506" y="5650"/>
                    </a:lnTo>
                    <a:cubicBezTo>
                      <a:pt x="9472" y="5764"/>
                      <a:pt x="9365" y="5831"/>
                      <a:pt x="9258" y="5831"/>
                    </a:cubicBezTo>
                    <a:cubicBezTo>
                      <a:pt x="9232" y="5831"/>
                      <a:pt x="9207" y="5828"/>
                      <a:pt x="9182" y="5819"/>
                    </a:cubicBezTo>
                    <a:lnTo>
                      <a:pt x="5732" y="4651"/>
                    </a:lnTo>
                    <a:cubicBezTo>
                      <a:pt x="5591" y="4594"/>
                      <a:pt x="5521" y="4453"/>
                      <a:pt x="5563" y="4313"/>
                    </a:cubicBezTo>
                    <a:lnTo>
                      <a:pt x="6042" y="2918"/>
                    </a:lnTo>
                    <a:lnTo>
                      <a:pt x="6084" y="2806"/>
                    </a:lnTo>
                    <a:cubicBezTo>
                      <a:pt x="6118" y="2692"/>
                      <a:pt x="6216" y="2625"/>
                      <a:pt x="6326" y="2625"/>
                    </a:cubicBezTo>
                    <a:close/>
                    <a:moveTo>
                      <a:pt x="12285" y="4385"/>
                    </a:moveTo>
                    <a:cubicBezTo>
                      <a:pt x="12428" y="4385"/>
                      <a:pt x="12573" y="4407"/>
                      <a:pt x="12716" y="4453"/>
                    </a:cubicBezTo>
                    <a:cubicBezTo>
                      <a:pt x="13195" y="4622"/>
                      <a:pt x="13519" y="5017"/>
                      <a:pt x="13618" y="5481"/>
                    </a:cubicBezTo>
                    <a:cubicBezTo>
                      <a:pt x="13660" y="5707"/>
                      <a:pt x="13646" y="5946"/>
                      <a:pt x="13561" y="6185"/>
                    </a:cubicBezTo>
                    <a:cubicBezTo>
                      <a:pt x="13371" y="6747"/>
                      <a:pt x="12849" y="7102"/>
                      <a:pt x="12281" y="7102"/>
                    </a:cubicBezTo>
                    <a:cubicBezTo>
                      <a:pt x="12137" y="7102"/>
                      <a:pt x="11989" y="7079"/>
                      <a:pt x="11843" y="7030"/>
                    </a:cubicBezTo>
                    <a:cubicBezTo>
                      <a:pt x="11139" y="6791"/>
                      <a:pt x="10745" y="6016"/>
                      <a:pt x="10999" y="5312"/>
                    </a:cubicBezTo>
                    <a:cubicBezTo>
                      <a:pt x="11069" y="5073"/>
                      <a:pt x="11210" y="4876"/>
                      <a:pt x="11379" y="4735"/>
                    </a:cubicBezTo>
                    <a:cubicBezTo>
                      <a:pt x="11626" y="4508"/>
                      <a:pt x="11949" y="4385"/>
                      <a:pt x="12285" y="4385"/>
                    </a:cubicBezTo>
                    <a:close/>
                    <a:moveTo>
                      <a:pt x="1429" y="0"/>
                    </a:moveTo>
                    <a:cubicBezTo>
                      <a:pt x="1291" y="0"/>
                      <a:pt x="1155" y="84"/>
                      <a:pt x="1099" y="229"/>
                    </a:cubicBezTo>
                    <a:lnTo>
                      <a:pt x="803" y="1144"/>
                    </a:lnTo>
                    <a:lnTo>
                      <a:pt x="57" y="3327"/>
                    </a:lnTo>
                    <a:cubicBezTo>
                      <a:pt x="1" y="3510"/>
                      <a:pt x="85" y="3707"/>
                      <a:pt x="268" y="3763"/>
                    </a:cubicBezTo>
                    <a:lnTo>
                      <a:pt x="14040" y="8439"/>
                    </a:lnTo>
                    <a:lnTo>
                      <a:pt x="14054" y="8439"/>
                    </a:lnTo>
                    <a:cubicBezTo>
                      <a:pt x="14089" y="8449"/>
                      <a:pt x="14124" y="8454"/>
                      <a:pt x="14158" y="8454"/>
                    </a:cubicBezTo>
                    <a:cubicBezTo>
                      <a:pt x="14302" y="8454"/>
                      <a:pt x="14431" y="8361"/>
                      <a:pt x="14477" y="8213"/>
                    </a:cubicBezTo>
                    <a:lnTo>
                      <a:pt x="15223" y="6031"/>
                    </a:lnTo>
                    <a:lnTo>
                      <a:pt x="15533" y="5115"/>
                    </a:lnTo>
                    <a:cubicBezTo>
                      <a:pt x="15589" y="4946"/>
                      <a:pt x="15491" y="4749"/>
                      <a:pt x="15322" y="4679"/>
                    </a:cubicBezTo>
                    <a:lnTo>
                      <a:pt x="1536" y="18"/>
                    </a:lnTo>
                    <a:cubicBezTo>
                      <a:pt x="1501" y="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7" name="Google Shape;987;p75"/>
              <p:cNvSpPr/>
              <p:nvPr/>
            </p:nvSpPr>
            <p:spPr>
              <a:xfrm>
                <a:off x="2687500" y="862625"/>
                <a:ext cx="25382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3536" extrusionOk="0">
                    <a:moveTo>
                      <a:pt x="42" y="1"/>
                    </a:moveTo>
                    <a:lnTo>
                      <a:pt x="0" y="114"/>
                    </a:lnTo>
                    <a:lnTo>
                      <a:pt x="10111" y="3535"/>
                    </a:lnTo>
                    <a:lnTo>
                      <a:pt x="10153" y="3423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8" name="Google Shape;988;p75"/>
              <p:cNvSpPr/>
              <p:nvPr/>
            </p:nvSpPr>
            <p:spPr>
              <a:xfrm>
                <a:off x="2682200" y="878475"/>
                <a:ext cx="253850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0154" h="3536" extrusionOk="0">
                    <a:moveTo>
                      <a:pt x="43" y="1"/>
                    </a:moveTo>
                    <a:lnTo>
                      <a:pt x="1" y="113"/>
                    </a:lnTo>
                    <a:lnTo>
                      <a:pt x="10111" y="3535"/>
                    </a:lnTo>
                    <a:lnTo>
                      <a:pt x="10154" y="3422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9" name="Google Shape;989;p75"/>
              <p:cNvSpPr/>
              <p:nvPr/>
            </p:nvSpPr>
            <p:spPr>
              <a:xfrm>
                <a:off x="2676925" y="893975"/>
                <a:ext cx="253500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3549" extrusionOk="0">
                    <a:moveTo>
                      <a:pt x="29" y="0"/>
                    </a:moveTo>
                    <a:lnTo>
                      <a:pt x="1" y="113"/>
                    </a:lnTo>
                    <a:lnTo>
                      <a:pt x="10111" y="3549"/>
                    </a:lnTo>
                    <a:lnTo>
                      <a:pt x="10139" y="3436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90" name="Google Shape;990;p75"/>
            <p:cNvGrpSpPr/>
            <p:nvPr/>
          </p:nvGrpSpPr>
          <p:grpSpPr>
            <a:xfrm rot="-2700000">
              <a:off x="3217075" y="4064581"/>
              <a:ext cx="441384" cy="348099"/>
              <a:chOff x="2537175" y="562300"/>
              <a:chExt cx="621725" cy="490325"/>
            </a:xfrm>
          </p:grpSpPr>
          <p:sp>
            <p:nvSpPr>
              <p:cNvPr id="991" name="Google Shape;991;p75"/>
              <p:cNvSpPr/>
              <p:nvPr/>
            </p:nvSpPr>
            <p:spPr>
              <a:xfrm>
                <a:off x="2537175" y="562300"/>
                <a:ext cx="621725" cy="490325"/>
              </a:xfrm>
              <a:custGeom>
                <a:avLst/>
                <a:gdLst/>
                <a:ahLst/>
                <a:cxnLst/>
                <a:rect l="l" t="t" r="r" b="b"/>
                <a:pathLst>
                  <a:path w="24869" h="19613" extrusionOk="0">
                    <a:moveTo>
                      <a:pt x="8055" y="1085"/>
                    </a:moveTo>
                    <a:lnTo>
                      <a:pt x="8195" y="1132"/>
                    </a:lnTo>
                    <a:lnTo>
                      <a:pt x="8195" y="1132"/>
                    </a:lnTo>
                    <a:lnTo>
                      <a:pt x="8196" y="1129"/>
                    </a:lnTo>
                    <a:lnTo>
                      <a:pt x="8055" y="1085"/>
                    </a:lnTo>
                    <a:close/>
                    <a:moveTo>
                      <a:pt x="9553" y="2291"/>
                    </a:moveTo>
                    <a:cubicBezTo>
                      <a:pt x="9598" y="2291"/>
                      <a:pt x="9643" y="2298"/>
                      <a:pt x="9688" y="2312"/>
                    </a:cubicBezTo>
                    <a:cubicBezTo>
                      <a:pt x="9914" y="2382"/>
                      <a:pt x="10026" y="2636"/>
                      <a:pt x="9956" y="2847"/>
                    </a:cubicBezTo>
                    <a:cubicBezTo>
                      <a:pt x="9900" y="3024"/>
                      <a:pt x="9740" y="3141"/>
                      <a:pt x="9564" y="3141"/>
                    </a:cubicBezTo>
                    <a:cubicBezTo>
                      <a:pt x="9517" y="3141"/>
                      <a:pt x="9469" y="3132"/>
                      <a:pt x="9421" y="3114"/>
                    </a:cubicBezTo>
                    <a:cubicBezTo>
                      <a:pt x="9195" y="3044"/>
                      <a:pt x="9069" y="2805"/>
                      <a:pt x="9153" y="2579"/>
                    </a:cubicBezTo>
                    <a:cubicBezTo>
                      <a:pt x="9210" y="2399"/>
                      <a:pt x="9374" y="2291"/>
                      <a:pt x="9553" y="2291"/>
                    </a:cubicBezTo>
                    <a:close/>
                    <a:moveTo>
                      <a:pt x="10905" y="3390"/>
                    </a:moveTo>
                    <a:cubicBezTo>
                      <a:pt x="10945" y="3390"/>
                      <a:pt x="10986" y="3397"/>
                      <a:pt x="11026" y="3410"/>
                    </a:cubicBezTo>
                    <a:cubicBezTo>
                      <a:pt x="11251" y="3495"/>
                      <a:pt x="11378" y="3734"/>
                      <a:pt x="11294" y="3959"/>
                    </a:cubicBezTo>
                    <a:cubicBezTo>
                      <a:pt x="11238" y="4125"/>
                      <a:pt x="11078" y="4239"/>
                      <a:pt x="10903" y="4239"/>
                    </a:cubicBezTo>
                    <a:cubicBezTo>
                      <a:pt x="10855" y="4239"/>
                      <a:pt x="10807" y="4231"/>
                      <a:pt x="10759" y="4213"/>
                    </a:cubicBezTo>
                    <a:cubicBezTo>
                      <a:pt x="10533" y="4142"/>
                      <a:pt x="10421" y="3903"/>
                      <a:pt x="10491" y="3678"/>
                    </a:cubicBezTo>
                    <a:cubicBezTo>
                      <a:pt x="10560" y="3506"/>
                      <a:pt x="10730" y="3390"/>
                      <a:pt x="10905" y="3390"/>
                    </a:cubicBezTo>
                    <a:close/>
                    <a:moveTo>
                      <a:pt x="19030" y="5501"/>
                    </a:moveTo>
                    <a:cubicBezTo>
                      <a:pt x="19075" y="5501"/>
                      <a:pt x="19120" y="5508"/>
                      <a:pt x="19165" y="5522"/>
                    </a:cubicBezTo>
                    <a:cubicBezTo>
                      <a:pt x="19391" y="5607"/>
                      <a:pt x="19503" y="5846"/>
                      <a:pt x="19433" y="6057"/>
                    </a:cubicBezTo>
                    <a:cubicBezTo>
                      <a:pt x="19377" y="6235"/>
                      <a:pt x="19217" y="6351"/>
                      <a:pt x="19041" y="6351"/>
                    </a:cubicBezTo>
                    <a:cubicBezTo>
                      <a:pt x="18994" y="6351"/>
                      <a:pt x="18946" y="6343"/>
                      <a:pt x="18898" y="6325"/>
                    </a:cubicBezTo>
                    <a:cubicBezTo>
                      <a:pt x="18672" y="6255"/>
                      <a:pt x="18560" y="6015"/>
                      <a:pt x="18630" y="5790"/>
                    </a:cubicBezTo>
                    <a:cubicBezTo>
                      <a:pt x="18687" y="5610"/>
                      <a:pt x="18851" y="5501"/>
                      <a:pt x="19030" y="5501"/>
                    </a:cubicBezTo>
                    <a:close/>
                    <a:moveTo>
                      <a:pt x="17298" y="5558"/>
                    </a:moveTo>
                    <a:cubicBezTo>
                      <a:pt x="17343" y="5558"/>
                      <a:pt x="17388" y="5565"/>
                      <a:pt x="17433" y="5579"/>
                    </a:cubicBezTo>
                    <a:cubicBezTo>
                      <a:pt x="17659" y="5663"/>
                      <a:pt x="17771" y="5902"/>
                      <a:pt x="17701" y="6128"/>
                    </a:cubicBezTo>
                    <a:cubicBezTo>
                      <a:pt x="17645" y="6294"/>
                      <a:pt x="17477" y="6408"/>
                      <a:pt x="17305" y="6408"/>
                    </a:cubicBezTo>
                    <a:cubicBezTo>
                      <a:pt x="17258" y="6408"/>
                      <a:pt x="17211" y="6399"/>
                      <a:pt x="17166" y="6381"/>
                    </a:cubicBezTo>
                    <a:cubicBezTo>
                      <a:pt x="16940" y="6311"/>
                      <a:pt x="16814" y="6071"/>
                      <a:pt x="16898" y="5846"/>
                    </a:cubicBezTo>
                    <a:cubicBezTo>
                      <a:pt x="16954" y="5666"/>
                      <a:pt x="17119" y="5558"/>
                      <a:pt x="17298" y="5558"/>
                    </a:cubicBezTo>
                    <a:close/>
                    <a:moveTo>
                      <a:pt x="8195" y="1132"/>
                    </a:moveTo>
                    <a:lnTo>
                      <a:pt x="7604" y="3748"/>
                    </a:lnTo>
                    <a:cubicBezTo>
                      <a:pt x="7548" y="4001"/>
                      <a:pt x="7689" y="4255"/>
                      <a:pt x="7942" y="4339"/>
                    </a:cubicBezTo>
                    <a:lnTo>
                      <a:pt x="19320" y="8198"/>
                    </a:lnTo>
                    <a:cubicBezTo>
                      <a:pt x="19377" y="8217"/>
                      <a:pt x="19434" y="8226"/>
                      <a:pt x="19490" y="8226"/>
                    </a:cubicBezTo>
                    <a:cubicBezTo>
                      <a:pt x="19685" y="8226"/>
                      <a:pt x="19866" y="8116"/>
                      <a:pt x="19954" y="7930"/>
                    </a:cubicBezTo>
                    <a:lnTo>
                      <a:pt x="21066" y="5494"/>
                    </a:lnTo>
                    <a:lnTo>
                      <a:pt x="8195" y="1132"/>
                    </a:lnTo>
                    <a:close/>
                    <a:moveTo>
                      <a:pt x="3908" y="4060"/>
                    </a:moveTo>
                    <a:cubicBezTo>
                      <a:pt x="3934" y="4060"/>
                      <a:pt x="3960" y="4064"/>
                      <a:pt x="3985" y="4072"/>
                    </a:cubicBezTo>
                    <a:lnTo>
                      <a:pt x="22629" y="10395"/>
                    </a:lnTo>
                    <a:cubicBezTo>
                      <a:pt x="22756" y="10437"/>
                      <a:pt x="22827" y="10578"/>
                      <a:pt x="22784" y="10704"/>
                    </a:cubicBezTo>
                    <a:lnTo>
                      <a:pt x="21813" y="13605"/>
                    </a:lnTo>
                    <a:lnTo>
                      <a:pt x="20954" y="16112"/>
                    </a:lnTo>
                    <a:lnTo>
                      <a:pt x="20095" y="18632"/>
                    </a:lnTo>
                    <a:cubicBezTo>
                      <a:pt x="20062" y="18740"/>
                      <a:pt x="19972" y="18807"/>
                      <a:pt x="19875" y="18807"/>
                    </a:cubicBezTo>
                    <a:cubicBezTo>
                      <a:pt x="19845" y="18807"/>
                      <a:pt x="19815" y="18800"/>
                      <a:pt x="19785" y="18787"/>
                    </a:cubicBezTo>
                    <a:lnTo>
                      <a:pt x="1141" y="12479"/>
                    </a:lnTo>
                    <a:cubicBezTo>
                      <a:pt x="1000" y="12436"/>
                      <a:pt x="930" y="12296"/>
                      <a:pt x="972" y="12155"/>
                    </a:cubicBezTo>
                    <a:lnTo>
                      <a:pt x="1831" y="9634"/>
                    </a:lnTo>
                    <a:lnTo>
                      <a:pt x="2690" y="7114"/>
                    </a:lnTo>
                    <a:lnTo>
                      <a:pt x="3661" y="4227"/>
                    </a:lnTo>
                    <a:cubicBezTo>
                      <a:pt x="3695" y="4125"/>
                      <a:pt x="3802" y="4060"/>
                      <a:pt x="3908" y="4060"/>
                    </a:cubicBezTo>
                    <a:close/>
                    <a:moveTo>
                      <a:pt x="4743" y="1"/>
                    </a:moveTo>
                    <a:cubicBezTo>
                      <a:pt x="4445" y="1"/>
                      <a:pt x="4170" y="195"/>
                      <a:pt x="4070" y="495"/>
                    </a:cubicBezTo>
                    <a:lnTo>
                      <a:pt x="127" y="12113"/>
                    </a:lnTo>
                    <a:cubicBezTo>
                      <a:pt x="0" y="12493"/>
                      <a:pt x="197" y="12901"/>
                      <a:pt x="577" y="13028"/>
                    </a:cubicBezTo>
                    <a:lnTo>
                      <a:pt x="19883" y="19576"/>
                    </a:lnTo>
                    <a:cubicBezTo>
                      <a:pt x="19959" y="19601"/>
                      <a:pt x="20035" y="19613"/>
                      <a:pt x="20110" y="19613"/>
                    </a:cubicBezTo>
                    <a:cubicBezTo>
                      <a:pt x="20414" y="19613"/>
                      <a:pt x="20697" y="19419"/>
                      <a:pt x="20799" y="19125"/>
                    </a:cubicBezTo>
                    <a:lnTo>
                      <a:pt x="24742" y="7494"/>
                    </a:lnTo>
                    <a:cubicBezTo>
                      <a:pt x="24868" y="7114"/>
                      <a:pt x="24671" y="6705"/>
                      <a:pt x="24291" y="6578"/>
                    </a:cubicBezTo>
                    <a:lnTo>
                      <a:pt x="21292" y="5565"/>
                    </a:lnTo>
                    <a:lnTo>
                      <a:pt x="20165" y="8029"/>
                    </a:lnTo>
                    <a:cubicBezTo>
                      <a:pt x="20034" y="8302"/>
                      <a:pt x="19767" y="8465"/>
                      <a:pt x="19490" y="8465"/>
                    </a:cubicBezTo>
                    <a:cubicBezTo>
                      <a:pt x="19410" y="8465"/>
                      <a:pt x="19329" y="8451"/>
                      <a:pt x="19250" y="8423"/>
                    </a:cubicBezTo>
                    <a:lnTo>
                      <a:pt x="7872" y="4565"/>
                    </a:lnTo>
                    <a:cubicBezTo>
                      <a:pt x="7506" y="4438"/>
                      <a:pt x="7294" y="4072"/>
                      <a:pt x="7379" y="3692"/>
                    </a:cubicBezTo>
                    <a:lnTo>
                      <a:pt x="7970" y="1058"/>
                    </a:lnTo>
                    <a:lnTo>
                      <a:pt x="8055" y="1085"/>
                    </a:lnTo>
                    <a:lnTo>
                      <a:pt x="4985" y="45"/>
                    </a:lnTo>
                    <a:cubicBezTo>
                      <a:pt x="4905" y="15"/>
                      <a:pt x="4823" y="1"/>
                      <a:pt x="47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2" name="Google Shape;992;p75"/>
              <p:cNvSpPr/>
              <p:nvPr/>
            </p:nvSpPr>
            <p:spPr>
              <a:xfrm>
                <a:off x="2643125" y="731600"/>
                <a:ext cx="389750" cy="211375"/>
              </a:xfrm>
              <a:custGeom>
                <a:avLst/>
                <a:gdLst/>
                <a:ahLst/>
                <a:cxnLst/>
                <a:rect l="l" t="t" r="r" b="b"/>
                <a:pathLst>
                  <a:path w="15590" h="8455" extrusionOk="0">
                    <a:moveTo>
                      <a:pt x="3315" y="1343"/>
                    </a:moveTo>
                    <a:cubicBezTo>
                      <a:pt x="3458" y="1343"/>
                      <a:pt x="3603" y="1365"/>
                      <a:pt x="3746" y="1412"/>
                    </a:cubicBezTo>
                    <a:cubicBezTo>
                      <a:pt x="4225" y="1581"/>
                      <a:pt x="4549" y="1975"/>
                      <a:pt x="4634" y="2440"/>
                    </a:cubicBezTo>
                    <a:cubicBezTo>
                      <a:pt x="4690" y="2665"/>
                      <a:pt x="4676" y="2904"/>
                      <a:pt x="4591" y="3144"/>
                    </a:cubicBezTo>
                    <a:cubicBezTo>
                      <a:pt x="4401" y="3705"/>
                      <a:pt x="3870" y="4060"/>
                      <a:pt x="3306" y="4060"/>
                    </a:cubicBezTo>
                    <a:cubicBezTo>
                      <a:pt x="3162" y="4060"/>
                      <a:pt x="3016" y="4037"/>
                      <a:pt x="2873" y="3989"/>
                    </a:cubicBezTo>
                    <a:cubicBezTo>
                      <a:pt x="2155" y="3749"/>
                      <a:pt x="1775" y="2975"/>
                      <a:pt x="2014" y="2271"/>
                    </a:cubicBezTo>
                    <a:cubicBezTo>
                      <a:pt x="2099" y="2031"/>
                      <a:pt x="2240" y="1834"/>
                      <a:pt x="2409" y="1693"/>
                    </a:cubicBezTo>
                    <a:cubicBezTo>
                      <a:pt x="2656" y="1466"/>
                      <a:pt x="2978" y="1343"/>
                      <a:pt x="3315" y="1343"/>
                    </a:cubicBezTo>
                    <a:close/>
                    <a:moveTo>
                      <a:pt x="6326" y="2625"/>
                    </a:moveTo>
                    <a:cubicBezTo>
                      <a:pt x="6353" y="2625"/>
                      <a:pt x="6380" y="2629"/>
                      <a:pt x="6408" y="2637"/>
                    </a:cubicBezTo>
                    <a:lnTo>
                      <a:pt x="9858" y="3806"/>
                    </a:lnTo>
                    <a:cubicBezTo>
                      <a:pt x="9999" y="3848"/>
                      <a:pt x="10069" y="4003"/>
                      <a:pt x="10013" y="4130"/>
                    </a:cubicBezTo>
                    <a:lnTo>
                      <a:pt x="9985" y="4256"/>
                    </a:lnTo>
                    <a:lnTo>
                      <a:pt x="9506" y="5650"/>
                    </a:lnTo>
                    <a:cubicBezTo>
                      <a:pt x="9472" y="5764"/>
                      <a:pt x="9365" y="5831"/>
                      <a:pt x="9258" y="5831"/>
                    </a:cubicBezTo>
                    <a:cubicBezTo>
                      <a:pt x="9232" y="5831"/>
                      <a:pt x="9207" y="5828"/>
                      <a:pt x="9182" y="5819"/>
                    </a:cubicBezTo>
                    <a:lnTo>
                      <a:pt x="5732" y="4651"/>
                    </a:lnTo>
                    <a:cubicBezTo>
                      <a:pt x="5591" y="4594"/>
                      <a:pt x="5521" y="4453"/>
                      <a:pt x="5563" y="4313"/>
                    </a:cubicBezTo>
                    <a:lnTo>
                      <a:pt x="6042" y="2918"/>
                    </a:lnTo>
                    <a:lnTo>
                      <a:pt x="6084" y="2806"/>
                    </a:lnTo>
                    <a:cubicBezTo>
                      <a:pt x="6118" y="2692"/>
                      <a:pt x="6216" y="2625"/>
                      <a:pt x="6326" y="2625"/>
                    </a:cubicBezTo>
                    <a:close/>
                    <a:moveTo>
                      <a:pt x="12285" y="4385"/>
                    </a:moveTo>
                    <a:cubicBezTo>
                      <a:pt x="12428" y="4385"/>
                      <a:pt x="12573" y="4407"/>
                      <a:pt x="12716" y="4453"/>
                    </a:cubicBezTo>
                    <a:cubicBezTo>
                      <a:pt x="13195" y="4622"/>
                      <a:pt x="13519" y="5017"/>
                      <a:pt x="13618" y="5481"/>
                    </a:cubicBezTo>
                    <a:cubicBezTo>
                      <a:pt x="13660" y="5707"/>
                      <a:pt x="13646" y="5946"/>
                      <a:pt x="13561" y="6185"/>
                    </a:cubicBezTo>
                    <a:cubicBezTo>
                      <a:pt x="13371" y="6747"/>
                      <a:pt x="12849" y="7102"/>
                      <a:pt x="12281" y="7102"/>
                    </a:cubicBezTo>
                    <a:cubicBezTo>
                      <a:pt x="12137" y="7102"/>
                      <a:pt x="11989" y="7079"/>
                      <a:pt x="11843" y="7030"/>
                    </a:cubicBezTo>
                    <a:cubicBezTo>
                      <a:pt x="11139" y="6791"/>
                      <a:pt x="10745" y="6016"/>
                      <a:pt x="10999" y="5312"/>
                    </a:cubicBezTo>
                    <a:cubicBezTo>
                      <a:pt x="11069" y="5073"/>
                      <a:pt x="11210" y="4876"/>
                      <a:pt x="11379" y="4735"/>
                    </a:cubicBezTo>
                    <a:cubicBezTo>
                      <a:pt x="11626" y="4508"/>
                      <a:pt x="11949" y="4385"/>
                      <a:pt x="12285" y="4385"/>
                    </a:cubicBezTo>
                    <a:close/>
                    <a:moveTo>
                      <a:pt x="1429" y="0"/>
                    </a:moveTo>
                    <a:cubicBezTo>
                      <a:pt x="1291" y="0"/>
                      <a:pt x="1155" y="84"/>
                      <a:pt x="1099" y="229"/>
                    </a:cubicBezTo>
                    <a:lnTo>
                      <a:pt x="803" y="1144"/>
                    </a:lnTo>
                    <a:lnTo>
                      <a:pt x="57" y="3327"/>
                    </a:lnTo>
                    <a:cubicBezTo>
                      <a:pt x="1" y="3510"/>
                      <a:pt x="85" y="3707"/>
                      <a:pt x="268" y="3763"/>
                    </a:cubicBezTo>
                    <a:lnTo>
                      <a:pt x="14040" y="8439"/>
                    </a:lnTo>
                    <a:lnTo>
                      <a:pt x="14054" y="8439"/>
                    </a:lnTo>
                    <a:cubicBezTo>
                      <a:pt x="14089" y="8449"/>
                      <a:pt x="14124" y="8454"/>
                      <a:pt x="14158" y="8454"/>
                    </a:cubicBezTo>
                    <a:cubicBezTo>
                      <a:pt x="14302" y="8454"/>
                      <a:pt x="14431" y="8361"/>
                      <a:pt x="14477" y="8213"/>
                    </a:cubicBezTo>
                    <a:lnTo>
                      <a:pt x="15223" y="6031"/>
                    </a:lnTo>
                    <a:lnTo>
                      <a:pt x="15533" y="5115"/>
                    </a:lnTo>
                    <a:cubicBezTo>
                      <a:pt x="15589" y="4946"/>
                      <a:pt x="15491" y="4749"/>
                      <a:pt x="15322" y="4679"/>
                    </a:cubicBezTo>
                    <a:lnTo>
                      <a:pt x="1536" y="18"/>
                    </a:lnTo>
                    <a:cubicBezTo>
                      <a:pt x="1501" y="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3" name="Google Shape;993;p75"/>
              <p:cNvSpPr/>
              <p:nvPr/>
            </p:nvSpPr>
            <p:spPr>
              <a:xfrm>
                <a:off x="2687500" y="862625"/>
                <a:ext cx="25382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3536" extrusionOk="0">
                    <a:moveTo>
                      <a:pt x="42" y="1"/>
                    </a:moveTo>
                    <a:lnTo>
                      <a:pt x="0" y="114"/>
                    </a:lnTo>
                    <a:lnTo>
                      <a:pt x="10111" y="3535"/>
                    </a:lnTo>
                    <a:lnTo>
                      <a:pt x="10153" y="3423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4" name="Google Shape;994;p75"/>
              <p:cNvSpPr/>
              <p:nvPr/>
            </p:nvSpPr>
            <p:spPr>
              <a:xfrm>
                <a:off x="2682200" y="878475"/>
                <a:ext cx="253850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0154" h="3536" extrusionOk="0">
                    <a:moveTo>
                      <a:pt x="43" y="1"/>
                    </a:moveTo>
                    <a:lnTo>
                      <a:pt x="1" y="113"/>
                    </a:lnTo>
                    <a:lnTo>
                      <a:pt x="10111" y="3535"/>
                    </a:lnTo>
                    <a:lnTo>
                      <a:pt x="10154" y="3422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5" name="Google Shape;995;p75"/>
              <p:cNvSpPr/>
              <p:nvPr/>
            </p:nvSpPr>
            <p:spPr>
              <a:xfrm>
                <a:off x="2676925" y="893975"/>
                <a:ext cx="253500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3549" extrusionOk="0">
                    <a:moveTo>
                      <a:pt x="29" y="0"/>
                    </a:moveTo>
                    <a:lnTo>
                      <a:pt x="1" y="113"/>
                    </a:lnTo>
                    <a:lnTo>
                      <a:pt x="10111" y="3549"/>
                    </a:lnTo>
                    <a:lnTo>
                      <a:pt x="10139" y="3436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96" name="Google Shape;996;p75"/>
            <p:cNvGrpSpPr/>
            <p:nvPr/>
          </p:nvGrpSpPr>
          <p:grpSpPr>
            <a:xfrm rot="-2146334">
              <a:off x="866581" y="2397700"/>
              <a:ext cx="441381" cy="348097"/>
              <a:chOff x="2537175" y="562300"/>
              <a:chExt cx="621725" cy="490325"/>
            </a:xfrm>
          </p:grpSpPr>
          <p:sp>
            <p:nvSpPr>
              <p:cNvPr id="997" name="Google Shape;997;p75"/>
              <p:cNvSpPr/>
              <p:nvPr/>
            </p:nvSpPr>
            <p:spPr>
              <a:xfrm>
                <a:off x="2537175" y="562300"/>
                <a:ext cx="621725" cy="490325"/>
              </a:xfrm>
              <a:custGeom>
                <a:avLst/>
                <a:gdLst/>
                <a:ahLst/>
                <a:cxnLst/>
                <a:rect l="l" t="t" r="r" b="b"/>
                <a:pathLst>
                  <a:path w="24869" h="19613" extrusionOk="0">
                    <a:moveTo>
                      <a:pt x="8055" y="1085"/>
                    </a:moveTo>
                    <a:lnTo>
                      <a:pt x="8195" y="1132"/>
                    </a:lnTo>
                    <a:lnTo>
                      <a:pt x="8195" y="1132"/>
                    </a:lnTo>
                    <a:lnTo>
                      <a:pt x="8196" y="1129"/>
                    </a:lnTo>
                    <a:lnTo>
                      <a:pt x="8055" y="1085"/>
                    </a:lnTo>
                    <a:close/>
                    <a:moveTo>
                      <a:pt x="9553" y="2291"/>
                    </a:moveTo>
                    <a:cubicBezTo>
                      <a:pt x="9598" y="2291"/>
                      <a:pt x="9643" y="2298"/>
                      <a:pt x="9688" y="2312"/>
                    </a:cubicBezTo>
                    <a:cubicBezTo>
                      <a:pt x="9914" y="2382"/>
                      <a:pt x="10026" y="2636"/>
                      <a:pt x="9956" y="2847"/>
                    </a:cubicBezTo>
                    <a:cubicBezTo>
                      <a:pt x="9900" y="3024"/>
                      <a:pt x="9740" y="3141"/>
                      <a:pt x="9564" y="3141"/>
                    </a:cubicBezTo>
                    <a:cubicBezTo>
                      <a:pt x="9517" y="3141"/>
                      <a:pt x="9469" y="3132"/>
                      <a:pt x="9421" y="3114"/>
                    </a:cubicBezTo>
                    <a:cubicBezTo>
                      <a:pt x="9195" y="3044"/>
                      <a:pt x="9069" y="2805"/>
                      <a:pt x="9153" y="2579"/>
                    </a:cubicBezTo>
                    <a:cubicBezTo>
                      <a:pt x="9210" y="2399"/>
                      <a:pt x="9374" y="2291"/>
                      <a:pt x="9553" y="2291"/>
                    </a:cubicBezTo>
                    <a:close/>
                    <a:moveTo>
                      <a:pt x="10905" y="3390"/>
                    </a:moveTo>
                    <a:cubicBezTo>
                      <a:pt x="10945" y="3390"/>
                      <a:pt x="10986" y="3397"/>
                      <a:pt x="11026" y="3410"/>
                    </a:cubicBezTo>
                    <a:cubicBezTo>
                      <a:pt x="11251" y="3495"/>
                      <a:pt x="11378" y="3734"/>
                      <a:pt x="11294" y="3959"/>
                    </a:cubicBezTo>
                    <a:cubicBezTo>
                      <a:pt x="11238" y="4125"/>
                      <a:pt x="11078" y="4239"/>
                      <a:pt x="10903" y="4239"/>
                    </a:cubicBezTo>
                    <a:cubicBezTo>
                      <a:pt x="10855" y="4239"/>
                      <a:pt x="10807" y="4231"/>
                      <a:pt x="10759" y="4213"/>
                    </a:cubicBezTo>
                    <a:cubicBezTo>
                      <a:pt x="10533" y="4142"/>
                      <a:pt x="10421" y="3903"/>
                      <a:pt x="10491" y="3678"/>
                    </a:cubicBezTo>
                    <a:cubicBezTo>
                      <a:pt x="10560" y="3506"/>
                      <a:pt x="10730" y="3390"/>
                      <a:pt x="10905" y="3390"/>
                    </a:cubicBezTo>
                    <a:close/>
                    <a:moveTo>
                      <a:pt x="19030" y="5501"/>
                    </a:moveTo>
                    <a:cubicBezTo>
                      <a:pt x="19075" y="5501"/>
                      <a:pt x="19120" y="5508"/>
                      <a:pt x="19165" y="5522"/>
                    </a:cubicBezTo>
                    <a:cubicBezTo>
                      <a:pt x="19391" y="5607"/>
                      <a:pt x="19503" y="5846"/>
                      <a:pt x="19433" y="6057"/>
                    </a:cubicBezTo>
                    <a:cubicBezTo>
                      <a:pt x="19377" y="6235"/>
                      <a:pt x="19217" y="6351"/>
                      <a:pt x="19041" y="6351"/>
                    </a:cubicBezTo>
                    <a:cubicBezTo>
                      <a:pt x="18994" y="6351"/>
                      <a:pt x="18946" y="6343"/>
                      <a:pt x="18898" y="6325"/>
                    </a:cubicBezTo>
                    <a:cubicBezTo>
                      <a:pt x="18672" y="6255"/>
                      <a:pt x="18560" y="6015"/>
                      <a:pt x="18630" y="5790"/>
                    </a:cubicBezTo>
                    <a:cubicBezTo>
                      <a:pt x="18687" y="5610"/>
                      <a:pt x="18851" y="5501"/>
                      <a:pt x="19030" y="5501"/>
                    </a:cubicBezTo>
                    <a:close/>
                    <a:moveTo>
                      <a:pt x="17298" y="5558"/>
                    </a:moveTo>
                    <a:cubicBezTo>
                      <a:pt x="17343" y="5558"/>
                      <a:pt x="17388" y="5565"/>
                      <a:pt x="17433" y="5579"/>
                    </a:cubicBezTo>
                    <a:cubicBezTo>
                      <a:pt x="17659" y="5663"/>
                      <a:pt x="17771" y="5902"/>
                      <a:pt x="17701" y="6128"/>
                    </a:cubicBezTo>
                    <a:cubicBezTo>
                      <a:pt x="17645" y="6294"/>
                      <a:pt x="17477" y="6408"/>
                      <a:pt x="17305" y="6408"/>
                    </a:cubicBezTo>
                    <a:cubicBezTo>
                      <a:pt x="17258" y="6408"/>
                      <a:pt x="17211" y="6399"/>
                      <a:pt x="17166" y="6381"/>
                    </a:cubicBezTo>
                    <a:cubicBezTo>
                      <a:pt x="16940" y="6311"/>
                      <a:pt x="16814" y="6071"/>
                      <a:pt x="16898" y="5846"/>
                    </a:cubicBezTo>
                    <a:cubicBezTo>
                      <a:pt x="16954" y="5666"/>
                      <a:pt x="17119" y="5558"/>
                      <a:pt x="17298" y="5558"/>
                    </a:cubicBezTo>
                    <a:close/>
                    <a:moveTo>
                      <a:pt x="8195" y="1132"/>
                    </a:moveTo>
                    <a:lnTo>
                      <a:pt x="7604" y="3748"/>
                    </a:lnTo>
                    <a:cubicBezTo>
                      <a:pt x="7548" y="4001"/>
                      <a:pt x="7689" y="4255"/>
                      <a:pt x="7942" y="4339"/>
                    </a:cubicBezTo>
                    <a:lnTo>
                      <a:pt x="19320" y="8198"/>
                    </a:lnTo>
                    <a:cubicBezTo>
                      <a:pt x="19377" y="8217"/>
                      <a:pt x="19434" y="8226"/>
                      <a:pt x="19490" y="8226"/>
                    </a:cubicBezTo>
                    <a:cubicBezTo>
                      <a:pt x="19685" y="8226"/>
                      <a:pt x="19866" y="8116"/>
                      <a:pt x="19954" y="7930"/>
                    </a:cubicBezTo>
                    <a:lnTo>
                      <a:pt x="21066" y="5494"/>
                    </a:lnTo>
                    <a:lnTo>
                      <a:pt x="8195" y="1132"/>
                    </a:lnTo>
                    <a:close/>
                    <a:moveTo>
                      <a:pt x="3908" y="4060"/>
                    </a:moveTo>
                    <a:cubicBezTo>
                      <a:pt x="3934" y="4060"/>
                      <a:pt x="3960" y="4064"/>
                      <a:pt x="3985" y="4072"/>
                    </a:cubicBezTo>
                    <a:lnTo>
                      <a:pt x="22629" y="10395"/>
                    </a:lnTo>
                    <a:cubicBezTo>
                      <a:pt x="22756" y="10437"/>
                      <a:pt x="22827" y="10578"/>
                      <a:pt x="22784" y="10704"/>
                    </a:cubicBezTo>
                    <a:lnTo>
                      <a:pt x="21813" y="13605"/>
                    </a:lnTo>
                    <a:lnTo>
                      <a:pt x="20954" y="16112"/>
                    </a:lnTo>
                    <a:lnTo>
                      <a:pt x="20095" y="18632"/>
                    </a:lnTo>
                    <a:cubicBezTo>
                      <a:pt x="20062" y="18740"/>
                      <a:pt x="19972" y="18807"/>
                      <a:pt x="19875" y="18807"/>
                    </a:cubicBezTo>
                    <a:cubicBezTo>
                      <a:pt x="19845" y="18807"/>
                      <a:pt x="19815" y="18800"/>
                      <a:pt x="19785" y="18787"/>
                    </a:cubicBezTo>
                    <a:lnTo>
                      <a:pt x="1141" y="12479"/>
                    </a:lnTo>
                    <a:cubicBezTo>
                      <a:pt x="1000" y="12436"/>
                      <a:pt x="930" y="12296"/>
                      <a:pt x="972" y="12155"/>
                    </a:cubicBezTo>
                    <a:lnTo>
                      <a:pt x="1831" y="9634"/>
                    </a:lnTo>
                    <a:lnTo>
                      <a:pt x="2690" y="7114"/>
                    </a:lnTo>
                    <a:lnTo>
                      <a:pt x="3661" y="4227"/>
                    </a:lnTo>
                    <a:cubicBezTo>
                      <a:pt x="3695" y="4125"/>
                      <a:pt x="3802" y="4060"/>
                      <a:pt x="3908" y="4060"/>
                    </a:cubicBezTo>
                    <a:close/>
                    <a:moveTo>
                      <a:pt x="4743" y="1"/>
                    </a:moveTo>
                    <a:cubicBezTo>
                      <a:pt x="4445" y="1"/>
                      <a:pt x="4170" y="195"/>
                      <a:pt x="4070" y="495"/>
                    </a:cubicBezTo>
                    <a:lnTo>
                      <a:pt x="127" y="12113"/>
                    </a:lnTo>
                    <a:cubicBezTo>
                      <a:pt x="0" y="12493"/>
                      <a:pt x="197" y="12901"/>
                      <a:pt x="577" y="13028"/>
                    </a:cubicBezTo>
                    <a:lnTo>
                      <a:pt x="19883" y="19576"/>
                    </a:lnTo>
                    <a:cubicBezTo>
                      <a:pt x="19959" y="19601"/>
                      <a:pt x="20035" y="19613"/>
                      <a:pt x="20110" y="19613"/>
                    </a:cubicBezTo>
                    <a:cubicBezTo>
                      <a:pt x="20414" y="19613"/>
                      <a:pt x="20697" y="19419"/>
                      <a:pt x="20799" y="19125"/>
                    </a:cubicBezTo>
                    <a:lnTo>
                      <a:pt x="24742" y="7494"/>
                    </a:lnTo>
                    <a:cubicBezTo>
                      <a:pt x="24868" y="7114"/>
                      <a:pt x="24671" y="6705"/>
                      <a:pt x="24291" y="6578"/>
                    </a:cubicBezTo>
                    <a:lnTo>
                      <a:pt x="21292" y="5565"/>
                    </a:lnTo>
                    <a:lnTo>
                      <a:pt x="20165" y="8029"/>
                    </a:lnTo>
                    <a:cubicBezTo>
                      <a:pt x="20034" y="8302"/>
                      <a:pt x="19767" y="8465"/>
                      <a:pt x="19490" y="8465"/>
                    </a:cubicBezTo>
                    <a:cubicBezTo>
                      <a:pt x="19410" y="8465"/>
                      <a:pt x="19329" y="8451"/>
                      <a:pt x="19250" y="8423"/>
                    </a:cubicBezTo>
                    <a:lnTo>
                      <a:pt x="7872" y="4565"/>
                    </a:lnTo>
                    <a:cubicBezTo>
                      <a:pt x="7506" y="4438"/>
                      <a:pt x="7294" y="4072"/>
                      <a:pt x="7379" y="3692"/>
                    </a:cubicBezTo>
                    <a:lnTo>
                      <a:pt x="7970" y="1058"/>
                    </a:lnTo>
                    <a:lnTo>
                      <a:pt x="8055" y="1085"/>
                    </a:lnTo>
                    <a:lnTo>
                      <a:pt x="4985" y="45"/>
                    </a:lnTo>
                    <a:cubicBezTo>
                      <a:pt x="4905" y="15"/>
                      <a:pt x="4823" y="1"/>
                      <a:pt x="474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8" name="Google Shape;998;p75"/>
              <p:cNvSpPr/>
              <p:nvPr/>
            </p:nvSpPr>
            <p:spPr>
              <a:xfrm>
                <a:off x="2643125" y="731600"/>
                <a:ext cx="389750" cy="211375"/>
              </a:xfrm>
              <a:custGeom>
                <a:avLst/>
                <a:gdLst/>
                <a:ahLst/>
                <a:cxnLst/>
                <a:rect l="l" t="t" r="r" b="b"/>
                <a:pathLst>
                  <a:path w="15590" h="8455" extrusionOk="0">
                    <a:moveTo>
                      <a:pt x="3315" y="1343"/>
                    </a:moveTo>
                    <a:cubicBezTo>
                      <a:pt x="3458" y="1343"/>
                      <a:pt x="3603" y="1365"/>
                      <a:pt x="3746" y="1412"/>
                    </a:cubicBezTo>
                    <a:cubicBezTo>
                      <a:pt x="4225" y="1581"/>
                      <a:pt x="4549" y="1975"/>
                      <a:pt x="4634" y="2440"/>
                    </a:cubicBezTo>
                    <a:cubicBezTo>
                      <a:pt x="4690" y="2665"/>
                      <a:pt x="4676" y="2904"/>
                      <a:pt x="4591" y="3144"/>
                    </a:cubicBezTo>
                    <a:cubicBezTo>
                      <a:pt x="4401" y="3705"/>
                      <a:pt x="3870" y="4060"/>
                      <a:pt x="3306" y="4060"/>
                    </a:cubicBezTo>
                    <a:cubicBezTo>
                      <a:pt x="3162" y="4060"/>
                      <a:pt x="3016" y="4037"/>
                      <a:pt x="2873" y="3989"/>
                    </a:cubicBezTo>
                    <a:cubicBezTo>
                      <a:pt x="2155" y="3749"/>
                      <a:pt x="1775" y="2975"/>
                      <a:pt x="2014" y="2271"/>
                    </a:cubicBezTo>
                    <a:cubicBezTo>
                      <a:pt x="2099" y="2031"/>
                      <a:pt x="2240" y="1834"/>
                      <a:pt x="2409" y="1693"/>
                    </a:cubicBezTo>
                    <a:cubicBezTo>
                      <a:pt x="2656" y="1466"/>
                      <a:pt x="2978" y="1343"/>
                      <a:pt x="3315" y="1343"/>
                    </a:cubicBezTo>
                    <a:close/>
                    <a:moveTo>
                      <a:pt x="6326" y="2625"/>
                    </a:moveTo>
                    <a:cubicBezTo>
                      <a:pt x="6353" y="2625"/>
                      <a:pt x="6380" y="2629"/>
                      <a:pt x="6408" y="2637"/>
                    </a:cubicBezTo>
                    <a:lnTo>
                      <a:pt x="9858" y="3806"/>
                    </a:lnTo>
                    <a:cubicBezTo>
                      <a:pt x="9999" y="3848"/>
                      <a:pt x="10069" y="4003"/>
                      <a:pt x="10013" y="4130"/>
                    </a:cubicBezTo>
                    <a:lnTo>
                      <a:pt x="9985" y="4256"/>
                    </a:lnTo>
                    <a:lnTo>
                      <a:pt x="9506" y="5650"/>
                    </a:lnTo>
                    <a:cubicBezTo>
                      <a:pt x="9472" y="5764"/>
                      <a:pt x="9365" y="5831"/>
                      <a:pt x="9258" y="5831"/>
                    </a:cubicBezTo>
                    <a:cubicBezTo>
                      <a:pt x="9232" y="5831"/>
                      <a:pt x="9207" y="5828"/>
                      <a:pt x="9182" y="5819"/>
                    </a:cubicBezTo>
                    <a:lnTo>
                      <a:pt x="5732" y="4651"/>
                    </a:lnTo>
                    <a:cubicBezTo>
                      <a:pt x="5591" y="4594"/>
                      <a:pt x="5521" y="4453"/>
                      <a:pt x="5563" y="4313"/>
                    </a:cubicBezTo>
                    <a:lnTo>
                      <a:pt x="6042" y="2918"/>
                    </a:lnTo>
                    <a:lnTo>
                      <a:pt x="6084" y="2806"/>
                    </a:lnTo>
                    <a:cubicBezTo>
                      <a:pt x="6118" y="2692"/>
                      <a:pt x="6216" y="2625"/>
                      <a:pt x="6326" y="2625"/>
                    </a:cubicBezTo>
                    <a:close/>
                    <a:moveTo>
                      <a:pt x="12285" y="4385"/>
                    </a:moveTo>
                    <a:cubicBezTo>
                      <a:pt x="12428" y="4385"/>
                      <a:pt x="12573" y="4407"/>
                      <a:pt x="12716" y="4453"/>
                    </a:cubicBezTo>
                    <a:cubicBezTo>
                      <a:pt x="13195" y="4622"/>
                      <a:pt x="13519" y="5017"/>
                      <a:pt x="13618" y="5481"/>
                    </a:cubicBezTo>
                    <a:cubicBezTo>
                      <a:pt x="13660" y="5707"/>
                      <a:pt x="13646" y="5946"/>
                      <a:pt x="13561" y="6185"/>
                    </a:cubicBezTo>
                    <a:cubicBezTo>
                      <a:pt x="13371" y="6747"/>
                      <a:pt x="12849" y="7102"/>
                      <a:pt x="12281" y="7102"/>
                    </a:cubicBezTo>
                    <a:cubicBezTo>
                      <a:pt x="12137" y="7102"/>
                      <a:pt x="11989" y="7079"/>
                      <a:pt x="11843" y="7030"/>
                    </a:cubicBezTo>
                    <a:cubicBezTo>
                      <a:pt x="11139" y="6791"/>
                      <a:pt x="10745" y="6016"/>
                      <a:pt x="10999" y="5312"/>
                    </a:cubicBezTo>
                    <a:cubicBezTo>
                      <a:pt x="11069" y="5073"/>
                      <a:pt x="11210" y="4876"/>
                      <a:pt x="11379" y="4735"/>
                    </a:cubicBezTo>
                    <a:cubicBezTo>
                      <a:pt x="11626" y="4508"/>
                      <a:pt x="11949" y="4385"/>
                      <a:pt x="12285" y="4385"/>
                    </a:cubicBezTo>
                    <a:close/>
                    <a:moveTo>
                      <a:pt x="1429" y="0"/>
                    </a:moveTo>
                    <a:cubicBezTo>
                      <a:pt x="1291" y="0"/>
                      <a:pt x="1155" y="84"/>
                      <a:pt x="1099" y="229"/>
                    </a:cubicBezTo>
                    <a:lnTo>
                      <a:pt x="803" y="1144"/>
                    </a:lnTo>
                    <a:lnTo>
                      <a:pt x="57" y="3327"/>
                    </a:lnTo>
                    <a:cubicBezTo>
                      <a:pt x="1" y="3510"/>
                      <a:pt x="85" y="3707"/>
                      <a:pt x="268" y="3763"/>
                    </a:cubicBezTo>
                    <a:lnTo>
                      <a:pt x="14040" y="8439"/>
                    </a:lnTo>
                    <a:lnTo>
                      <a:pt x="14054" y="8439"/>
                    </a:lnTo>
                    <a:cubicBezTo>
                      <a:pt x="14089" y="8449"/>
                      <a:pt x="14124" y="8454"/>
                      <a:pt x="14158" y="8454"/>
                    </a:cubicBezTo>
                    <a:cubicBezTo>
                      <a:pt x="14302" y="8454"/>
                      <a:pt x="14431" y="8361"/>
                      <a:pt x="14477" y="8213"/>
                    </a:cubicBezTo>
                    <a:lnTo>
                      <a:pt x="15223" y="6031"/>
                    </a:lnTo>
                    <a:lnTo>
                      <a:pt x="15533" y="5115"/>
                    </a:lnTo>
                    <a:cubicBezTo>
                      <a:pt x="15589" y="4946"/>
                      <a:pt x="15491" y="4749"/>
                      <a:pt x="15322" y="4679"/>
                    </a:cubicBezTo>
                    <a:lnTo>
                      <a:pt x="1536" y="18"/>
                    </a:lnTo>
                    <a:cubicBezTo>
                      <a:pt x="1501" y="6"/>
                      <a:pt x="1465" y="0"/>
                      <a:pt x="142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9" name="Google Shape;999;p75"/>
              <p:cNvSpPr/>
              <p:nvPr/>
            </p:nvSpPr>
            <p:spPr>
              <a:xfrm>
                <a:off x="2687500" y="862625"/>
                <a:ext cx="25382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3536" extrusionOk="0">
                    <a:moveTo>
                      <a:pt x="42" y="1"/>
                    </a:moveTo>
                    <a:lnTo>
                      <a:pt x="0" y="114"/>
                    </a:lnTo>
                    <a:lnTo>
                      <a:pt x="10111" y="3535"/>
                    </a:lnTo>
                    <a:lnTo>
                      <a:pt x="10153" y="3423"/>
                    </a:lnTo>
                    <a:lnTo>
                      <a:pt x="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0" name="Google Shape;1000;p75"/>
              <p:cNvSpPr/>
              <p:nvPr/>
            </p:nvSpPr>
            <p:spPr>
              <a:xfrm>
                <a:off x="2682200" y="878475"/>
                <a:ext cx="253850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10154" h="3536" extrusionOk="0">
                    <a:moveTo>
                      <a:pt x="43" y="1"/>
                    </a:moveTo>
                    <a:lnTo>
                      <a:pt x="1" y="113"/>
                    </a:lnTo>
                    <a:lnTo>
                      <a:pt x="10111" y="3535"/>
                    </a:lnTo>
                    <a:lnTo>
                      <a:pt x="10154" y="3422"/>
                    </a:lnTo>
                    <a:lnTo>
                      <a:pt x="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1" name="Google Shape;1001;p75"/>
              <p:cNvSpPr/>
              <p:nvPr/>
            </p:nvSpPr>
            <p:spPr>
              <a:xfrm>
                <a:off x="2676925" y="893975"/>
                <a:ext cx="253500" cy="88725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3549" extrusionOk="0">
                    <a:moveTo>
                      <a:pt x="29" y="0"/>
                    </a:moveTo>
                    <a:lnTo>
                      <a:pt x="1" y="113"/>
                    </a:lnTo>
                    <a:lnTo>
                      <a:pt x="10111" y="3549"/>
                    </a:lnTo>
                    <a:lnTo>
                      <a:pt x="10139" y="3436"/>
                    </a:lnTo>
                    <a:lnTo>
                      <a:pt x="29" y="0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8" name="Google Shape;1293;p91"/>
          <p:cNvGrpSpPr/>
          <p:nvPr/>
        </p:nvGrpSpPr>
        <p:grpSpPr>
          <a:xfrm>
            <a:off x="4251448" y="1728463"/>
            <a:ext cx="4063200" cy="2789291"/>
            <a:chOff x="4211550" y="1428792"/>
            <a:chExt cx="4063200" cy="2272800"/>
          </a:xfrm>
        </p:grpSpPr>
        <p:sp>
          <p:nvSpPr>
            <p:cNvPr id="79" name="Google Shape;1294;p91"/>
            <p:cNvSpPr/>
            <p:nvPr/>
          </p:nvSpPr>
          <p:spPr>
            <a:xfrm>
              <a:off x="4211550" y="1428792"/>
              <a:ext cx="4063200" cy="22728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1295;p91"/>
            <p:cNvSpPr/>
            <p:nvPr/>
          </p:nvSpPr>
          <p:spPr>
            <a:xfrm>
              <a:off x="4310097" y="1519206"/>
              <a:ext cx="3866100" cy="20922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437192" y="1954364"/>
            <a:ext cx="3778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Song = Music + Lyrics +Speech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351775" y="2433271"/>
            <a:ext cx="39628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The creation of songs, music, and speech is a significant aspect of human creativity.</a:t>
            </a:r>
          </a:p>
          <a:p>
            <a:r>
              <a:rPr lang="en-CA" altLang="zh-CN" sz="18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Sun" panose="02010600030101010101" pitchFamily="2" charset="-122"/>
              </a:rPr>
              <a:t>Can we teach machines to convey their emotions and ideas through AI songs</a:t>
            </a:r>
            <a:endParaRPr lang="en-US" altLang="zh-CN" sz="1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314642" y="4517754"/>
            <a:ext cx="829358" cy="6257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709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709;p36"/>
          <p:cNvSpPr txBox="1">
            <a:spLocks/>
          </p:cNvSpPr>
          <p:nvPr/>
        </p:nvSpPr>
        <p:spPr>
          <a:xfrm>
            <a:off x="179484" y="4419126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Font typeface="DM Sans"/>
              <a:buNone/>
            </a:pPr>
            <a:r>
              <a:rPr lang="en-CA" sz="28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Dataset</a:t>
            </a:r>
          </a:p>
        </p:txBody>
      </p:sp>
      <p:grpSp>
        <p:nvGrpSpPr>
          <p:cNvPr id="12" name="Google Shape;732;p36"/>
          <p:cNvGrpSpPr/>
          <p:nvPr/>
        </p:nvGrpSpPr>
        <p:grpSpPr>
          <a:xfrm>
            <a:off x="519415" y="3456988"/>
            <a:ext cx="1113962" cy="938146"/>
            <a:chOff x="2171474" y="3369229"/>
            <a:chExt cx="408156" cy="343737"/>
          </a:xfrm>
        </p:grpSpPr>
        <p:sp>
          <p:nvSpPr>
            <p:cNvPr id="1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" name="Google Shape;708;p36"/>
          <p:cNvSpPr txBox="1">
            <a:spLocks/>
          </p:cNvSpPr>
          <p:nvPr/>
        </p:nvSpPr>
        <p:spPr>
          <a:xfrm>
            <a:off x="1441805" y="738777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Font typeface="DM Sans"/>
              <a:buNone/>
            </a:pPr>
            <a:r>
              <a:rPr lang="en-CA" sz="2800" b="1" dirty="0">
                <a:latin typeface="Rajdhani"/>
                <a:ea typeface="Rajdhani"/>
                <a:cs typeface="Rajdhani"/>
                <a:sym typeface="Rajdhani"/>
              </a:rPr>
              <a:t>Linking</a:t>
            </a:r>
            <a:endParaRPr lang="en-CA" sz="2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6B8072-D52D-4488-892F-BFC516D28B21}"/>
              </a:ext>
            </a:extLst>
          </p:cNvPr>
          <p:cNvGrpSpPr/>
          <p:nvPr/>
        </p:nvGrpSpPr>
        <p:grpSpPr>
          <a:xfrm>
            <a:off x="1572945" y="1273534"/>
            <a:ext cx="1483890" cy="1483890"/>
            <a:chOff x="7219052" y="3092893"/>
            <a:chExt cx="1483890" cy="1483890"/>
          </a:xfrm>
        </p:grpSpPr>
        <p:sp>
          <p:nvSpPr>
            <p:cNvPr id="19" name="Google Shape;714;p36"/>
            <p:cNvSpPr/>
            <p:nvPr/>
          </p:nvSpPr>
          <p:spPr>
            <a:xfrm>
              <a:off x="7219052" y="3092893"/>
              <a:ext cx="1483890" cy="1483890"/>
            </a:xfrm>
            <a:prstGeom prst="ellipse">
              <a:avLst/>
            </a:pr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1827;p60">
              <a:extLst>
                <a:ext uri="{FF2B5EF4-FFF2-40B4-BE49-F238E27FC236}">
                  <a16:creationId xmlns:a16="http://schemas.microsoft.com/office/drawing/2014/main" id="{29925C92-E0E7-470D-B384-5452AD98B8B2}"/>
                </a:ext>
              </a:extLst>
            </p:cNvPr>
            <p:cNvSpPr/>
            <p:nvPr/>
          </p:nvSpPr>
          <p:spPr>
            <a:xfrm>
              <a:off x="7410780" y="3301386"/>
              <a:ext cx="1109205" cy="1101288"/>
            </a:xfrm>
            <a:custGeom>
              <a:avLst/>
              <a:gdLst/>
              <a:ahLst/>
              <a:cxnLst/>
              <a:rect l="l" t="t" r="r" b="b"/>
              <a:pathLst>
                <a:path w="11490" h="11408" extrusionOk="0">
                  <a:moveTo>
                    <a:pt x="9311" y="394"/>
                  </a:moveTo>
                  <a:lnTo>
                    <a:pt x="11073" y="2144"/>
                  </a:lnTo>
                  <a:lnTo>
                    <a:pt x="10537" y="2680"/>
                  </a:lnTo>
                  <a:lnTo>
                    <a:pt x="10513" y="2668"/>
                  </a:lnTo>
                  <a:lnTo>
                    <a:pt x="8799" y="942"/>
                  </a:lnTo>
                  <a:lnTo>
                    <a:pt x="9311" y="394"/>
                  </a:lnTo>
                  <a:close/>
                  <a:moveTo>
                    <a:pt x="2846" y="1299"/>
                  </a:moveTo>
                  <a:lnTo>
                    <a:pt x="3000" y="1465"/>
                  </a:lnTo>
                  <a:cubicBezTo>
                    <a:pt x="3228" y="1693"/>
                    <a:pt x="3531" y="1812"/>
                    <a:pt x="3838" y="1812"/>
                  </a:cubicBezTo>
                  <a:cubicBezTo>
                    <a:pt x="3852" y="1812"/>
                    <a:pt x="3867" y="1811"/>
                    <a:pt x="3881" y="1811"/>
                  </a:cubicBezTo>
                  <a:cubicBezTo>
                    <a:pt x="4524" y="1775"/>
                    <a:pt x="5334" y="1704"/>
                    <a:pt x="5763" y="1596"/>
                  </a:cubicBezTo>
                  <a:cubicBezTo>
                    <a:pt x="5775" y="1608"/>
                    <a:pt x="5798" y="1656"/>
                    <a:pt x="5834" y="1692"/>
                  </a:cubicBezTo>
                  <a:cubicBezTo>
                    <a:pt x="5858" y="1835"/>
                    <a:pt x="5798" y="1989"/>
                    <a:pt x="5667" y="2073"/>
                  </a:cubicBezTo>
                  <a:lnTo>
                    <a:pt x="4715" y="2466"/>
                  </a:lnTo>
                  <a:cubicBezTo>
                    <a:pt x="4655" y="2477"/>
                    <a:pt x="4632" y="2537"/>
                    <a:pt x="4608" y="2585"/>
                  </a:cubicBezTo>
                  <a:cubicBezTo>
                    <a:pt x="4596" y="2644"/>
                    <a:pt x="4608" y="2704"/>
                    <a:pt x="4655" y="2728"/>
                  </a:cubicBezTo>
                  <a:lnTo>
                    <a:pt x="5513" y="3597"/>
                  </a:lnTo>
                  <a:lnTo>
                    <a:pt x="5227" y="3894"/>
                  </a:lnTo>
                  <a:lnTo>
                    <a:pt x="4929" y="3597"/>
                  </a:lnTo>
                  <a:cubicBezTo>
                    <a:pt x="4899" y="3567"/>
                    <a:pt x="4852" y="3552"/>
                    <a:pt x="4806" y="3552"/>
                  </a:cubicBezTo>
                  <a:cubicBezTo>
                    <a:pt x="4760" y="3552"/>
                    <a:pt x="4715" y="3567"/>
                    <a:pt x="4691" y="3597"/>
                  </a:cubicBezTo>
                  <a:cubicBezTo>
                    <a:pt x="4632" y="3656"/>
                    <a:pt x="4632" y="3775"/>
                    <a:pt x="4691" y="3835"/>
                  </a:cubicBezTo>
                  <a:lnTo>
                    <a:pt x="4989" y="4132"/>
                  </a:lnTo>
                  <a:lnTo>
                    <a:pt x="4691" y="4430"/>
                  </a:lnTo>
                  <a:lnTo>
                    <a:pt x="4191" y="3930"/>
                  </a:lnTo>
                  <a:cubicBezTo>
                    <a:pt x="4161" y="3900"/>
                    <a:pt x="4117" y="3885"/>
                    <a:pt x="4072" y="3885"/>
                  </a:cubicBezTo>
                  <a:cubicBezTo>
                    <a:pt x="4027" y="3885"/>
                    <a:pt x="3983" y="3900"/>
                    <a:pt x="3953" y="3930"/>
                  </a:cubicBezTo>
                  <a:cubicBezTo>
                    <a:pt x="3893" y="3990"/>
                    <a:pt x="3893" y="4109"/>
                    <a:pt x="3953" y="4168"/>
                  </a:cubicBezTo>
                  <a:lnTo>
                    <a:pt x="4441" y="4668"/>
                  </a:lnTo>
                  <a:lnTo>
                    <a:pt x="4143" y="4966"/>
                  </a:lnTo>
                  <a:lnTo>
                    <a:pt x="3846" y="4668"/>
                  </a:lnTo>
                  <a:cubicBezTo>
                    <a:pt x="3822" y="4638"/>
                    <a:pt x="3777" y="4624"/>
                    <a:pt x="3731" y="4624"/>
                  </a:cubicBezTo>
                  <a:cubicBezTo>
                    <a:pt x="3685" y="4624"/>
                    <a:pt x="3637" y="4638"/>
                    <a:pt x="3608" y="4668"/>
                  </a:cubicBezTo>
                  <a:cubicBezTo>
                    <a:pt x="3548" y="4728"/>
                    <a:pt x="3548" y="4847"/>
                    <a:pt x="3608" y="4906"/>
                  </a:cubicBezTo>
                  <a:lnTo>
                    <a:pt x="3905" y="5204"/>
                  </a:lnTo>
                  <a:lnTo>
                    <a:pt x="3608" y="5502"/>
                  </a:lnTo>
                  <a:lnTo>
                    <a:pt x="1976" y="3859"/>
                  </a:lnTo>
                  <a:cubicBezTo>
                    <a:pt x="1929" y="3811"/>
                    <a:pt x="1881" y="3751"/>
                    <a:pt x="1857" y="3680"/>
                  </a:cubicBezTo>
                  <a:cubicBezTo>
                    <a:pt x="1822" y="3620"/>
                    <a:pt x="1810" y="3549"/>
                    <a:pt x="1810" y="3478"/>
                  </a:cubicBezTo>
                  <a:cubicBezTo>
                    <a:pt x="1798" y="3335"/>
                    <a:pt x="1750" y="3216"/>
                    <a:pt x="1667" y="3132"/>
                  </a:cubicBezTo>
                  <a:lnTo>
                    <a:pt x="1334" y="2799"/>
                  </a:lnTo>
                  <a:lnTo>
                    <a:pt x="2846" y="1299"/>
                  </a:lnTo>
                  <a:close/>
                  <a:moveTo>
                    <a:pt x="7882" y="5954"/>
                  </a:moveTo>
                  <a:lnTo>
                    <a:pt x="9525" y="7597"/>
                  </a:lnTo>
                  <a:cubicBezTo>
                    <a:pt x="9620" y="7704"/>
                    <a:pt x="9680" y="7835"/>
                    <a:pt x="9680" y="7966"/>
                  </a:cubicBezTo>
                  <a:cubicBezTo>
                    <a:pt x="9680" y="8026"/>
                    <a:pt x="9704" y="8085"/>
                    <a:pt x="9727" y="8145"/>
                  </a:cubicBezTo>
                  <a:cubicBezTo>
                    <a:pt x="9763" y="8204"/>
                    <a:pt x="9787" y="8252"/>
                    <a:pt x="9835" y="8300"/>
                  </a:cubicBezTo>
                  <a:lnTo>
                    <a:pt x="10156" y="8621"/>
                  </a:lnTo>
                  <a:lnTo>
                    <a:pt x="8680" y="10145"/>
                  </a:lnTo>
                  <a:lnTo>
                    <a:pt x="8513" y="9978"/>
                  </a:lnTo>
                  <a:cubicBezTo>
                    <a:pt x="8286" y="9751"/>
                    <a:pt x="7993" y="9632"/>
                    <a:pt x="7677" y="9632"/>
                  </a:cubicBezTo>
                  <a:cubicBezTo>
                    <a:pt x="7662" y="9632"/>
                    <a:pt x="7647" y="9633"/>
                    <a:pt x="7632" y="9633"/>
                  </a:cubicBezTo>
                  <a:cubicBezTo>
                    <a:pt x="6989" y="9669"/>
                    <a:pt x="6179" y="9740"/>
                    <a:pt x="5763" y="9847"/>
                  </a:cubicBezTo>
                  <a:cubicBezTo>
                    <a:pt x="5739" y="9824"/>
                    <a:pt x="5715" y="9788"/>
                    <a:pt x="5679" y="9752"/>
                  </a:cubicBezTo>
                  <a:cubicBezTo>
                    <a:pt x="5656" y="9609"/>
                    <a:pt x="5715" y="9455"/>
                    <a:pt x="5846" y="9371"/>
                  </a:cubicBezTo>
                  <a:lnTo>
                    <a:pt x="6799" y="8978"/>
                  </a:lnTo>
                  <a:cubicBezTo>
                    <a:pt x="6858" y="8966"/>
                    <a:pt x="6894" y="8907"/>
                    <a:pt x="6906" y="8859"/>
                  </a:cubicBezTo>
                  <a:cubicBezTo>
                    <a:pt x="6918" y="8800"/>
                    <a:pt x="6906" y="8740"/>
                    <a:pt x="6858" y="8716"/>
                  </a:cubicBezTo>
                  <a:lnTo>
                    <a:pt x="6001" y="7847"/>
                  </a:lnTo>
                  <a:lnTo>
                    <a:pt x="6298" y="7550"/>
                  </a:lnTo>
                  <a:lnTo>
                    <a:pt x="6596" y="7847"/>
                  </a:lnTo>
                  <a:cubicBezTo>
                    <a:pt x="6620" y="7883"/>
                    <a:pt x="6668" y="7895"/>
                    <a:pt x="6715" y="7895"/>
                  </a:cubicBezTo>
                  <a:cubicBezTo>
                    <a:pt x="6751" y="7895"/>
                    <a:pt x="6799" y="7883"/>
                    <a:pt x="6834" y="7847"/>
                  </a:cubicBezTo>
                  <a:cubicBezTo>
                    <a:pt x="6894" y="7788"/>
                    <a:pt x="6894" y="7669"/>
                    <a:pt x="6834" y="7609"/>
                  </a:cubicBezTo>
                  <a:lnTo>
                    <a:pt x="6537" y="7311"/>
                  </a:lnTo>
                  <a:lnTo>
                    <a:pt x="6834" y="7014"/>
                  </a:lnTo>
                  <a:lnTo>
                    <a:pt x="7322" y="7502"/>
                  </a:lnTo>
                  <a:cubicBezTo>
                    <a:pt x="7346" y="7538"/>
                    <a:pt x="7394" y="7550"/>
                    <a:pt x="7441" y="7550"/>
                  </a:cubicBezTo>
                  <a:cubicBezTo>
                    <a:pt x="7477" y="7550"/>
                    <a:pt x="7525" y="7538"/>
                    <a:pt x="7561" y="7502"/>
                  </a:cubicBezTo>
                  <a:cubicBezTo>
                    <a:pt x="7620" y="7442"/>
                    <a:pt x="7620" y="7323"/>
                    <a:pt x="7561" y="7264"/>
                  </a:cubicBezTo>
                  <a:lnTo>
                    <a:pt x="7072" y="6776"/>
                  </a:lnTo>
                  <a:lnTo>
                    <a:pt x="7263" y="6585"/>
                  </a:lnTo>
                  <a:lnTo>
                    <a:pt x="7346" y="6490"/>
                  </a:lnTo>
                  <a:lnTo>
                    <a:pt x="7644" y="6788"/>
                  </a:lnTo>
                  <a:cubicBezTo>
                    <a:pt x="7680" y="6823"/>
                    <a:pt x="7715" y="6835"/>
                    <a:pt x="7763" y="6835"/>
                  </a:cubicBezTo>
                  <a:cubicBezTo>
                    <a:pt x="7811" y="6835"/>
                    <a:pt x="7858" y="6823"/>
                    <a:pt x="7882" y="6788"/>
                  </a:cubicBezTo>
                  <a:cubicBezTo>
                    <a:pt x="7942" y="6728"/>
                    <a:pt x="7942" y="6609"/>
                    <a:pt x="7882" y="6549"/>
                  </a:cubicBezTo>
                  <a:lnTo>
                    <a:pt x="7584" y="6252"/>
                  </a:lnTo>
                  <a:lnTo>
                    <a:pt x="7882" y="5954"/>
                  </a:lnTo>
                  <a:close/>
                  <a:moveTo>
                    <a:pt x="964" y="8752"/>
                  </a:moveTo>
                  <a:lnTo>
                    <a:pt x="976" y="8776"/>
                  </a:lnTo>
                  <a:lnTo>
                    <a:pt x="2703" y="10502"/>
                  </a:lnTo>
                  <a:lnTo>
                    <a:pt x="2191" y="11050"/>
                  </a:lnTo>
                  <a:lnTo>
                    <a:pt x="429" y="9288"/>
                  </a:lnTo>
                  <a:lnTo>
                    <a:pt x="964" y="8752"/>
                  </a:lnTo>
                  <a:close/>
                  <a:moveTo>
                    <a:pt x="10537" y="8752"/>
                  </a:moveTo>
                  <a:lnTo>
                    <a:pt x="11073" y="9288"/>
                  </a:lnTo>
                  <a:lnTo>
                    <a:pt x="9311" y="11050"/>
                  </a:lnTo>
                  <a:lnTo>
                    <a:pt x="8775" y="10514"/>
                  </a:lnTo>
                  <a:lnTo>
                    <a:pt x="8799" y="10490"/>
                  </a:lnTo>
                  <a:lnTo>
                    <a:pt x="10525" y="8764"/>
                  </a:lnTo>
                  <a:lnTo>
                    <a:pt x="10537" y="8752"/>
                  </a:lnTo>
                  <a:close/>
                  <a:moveTo>
                    <a:pt x="2203" y="1"/>
                  </a:moveTo>
                  <a:cubicBezTo>
                    <a:pt x="2155" y="1"/>
                    <a:pt x="2107" y="13"/>
                    <a:pt x="2084" y="49"/>
                  </a:cubicBezTo>
                  <a:lnTo>
                    <a:pt x="1429" y="703"/>
                  </a:lnTo>
                  <a:cubicBezTo>
                    <a:pt x="1369" y="763"/>
                    <a:pt x="1369" y="882"/>
                    <a:pt x="1429" y="942"/>
                  </a:cubicBezTo>
                  <a:cubicBezTo>
                    <a:pt x="1459" y="971"/>
                    <a:pt x="1503" y="986"/>
                    <a:pt x="1548" y="986"/>
                  </a:cubicBezTo>
                  <a:cubicBezTo>
                    <a:pt x="1592" y="986"/>
                    <a:pt x="1637" y="971"/>
                    <a:pt x="1667" y="942"/>
                  </a:cubicBezTo>
                  <a:lnTo>
                    <a:pt x="2203" y="406"/>
                  </a:lnTo>
                  <a:lnTo>
                    <a:pt x="2738" y="942"/>
                  </a:lnTo>
                  <a:lnTo>
                    <a:pt x="2727" y="953"/>
                  </a:lnTo>
                  <a:lnTo>
                    <a:pt x="964" y="2668"/>
                  </a:lnTo>
                  <a:lnTo>
                    <a:pt x="953" y="2680"/>
                  </a:lnTo>
                  <a:lnTo>
                    <a:pt x="417" y="2144"/>
                  </a:lnTo>
                  <a:lnTo>
                    <a:pt x="1155" y="1406"/>
                  </a:lnTo>
                  <a:cubicBezTo>
                    <a:pt x="1214" y="1346"/>
                    <a:pt x="1214" y="1227"/>
                    <a:pt x="1155" y="1168"/>
                  </a:cubicBezTo>
                  <a:cubicBezTo>
                    <a:pt x="1125" y="1138"/>
                    <a:pt x="1081" y="1123"/>
                    <a:pt x="1036" y="1123"/>
                  </a:cubicBezTo>
                  <a:cubicBezTo>
                    <a:pt x="991" y="1123"/>
                    <a:pt x="947" y="1138"/>
                    <a:pt x="917" y="1168"/>
                  </a:cubicBezTo>
                  <a:lnTo>
                    <a:pt x="60" y="2025"/>
                  </a:lnTo>
                  <a:cubicBezTo>
                    <a:pt x="24" y="2061"/>
                    <a:pt x="12" y="2096"/>
                    <a:pt x="12" y="2144"/>
                  </a:cubicBezTo>
                  <a:cubicBezTo>
                    <a:pt x="12" y="2192"/>
                    <a:pt x="24" y="2239"/>
                    <a:pt x="60" y="2263"/>
                  </a:cubicBezTo>
                  <a:lnTo>
                    <a:pt x="833" y="3037"/>
                  </a:lnTo>
                  <a:cubicBezTo>
                    <a:pt x="857" y="3073"/>
                    <a:pt x="905" y="3085"/>
                    <a:pt x="953" y="3085"/>
                  </a:cubicBezTo>
                  <a:cubicBezTo>
                    <a:pt x="1000" y="3085"/>
                    <a:pt x="1036" y="3073"/>
                    <a:pt x="1072" y="3037"/>
                  </a:cubicBezTo>
                  <a:lnTo>
                    <a:pt x="1084" y="3025"/>
                  </a:lnTo>
                  <a:lnTo>
                    <a:pt x="1417" y="3347"/>
                  </a:lnTo>
                  <a:cubicBezTo>
                    <a:pt x="1441" y="3382"/>
                    <a:pt x="1476" y="3430"/>
                    <a:pt x="1476" y="3466"/>
                  </a:cubicBezTo>
                  <a:cubicBezTo>
                    <a:pt x="1488" y="3573"/>
                    <a:pt x="1500" y="3692"/>
                    <a:pt x="1548" y="3787"/>
                  </a:cubicBezTo>
                  <a:cubicBezTo>
                    <a:pt x="1595" y="3882"/>
                    <a:pt x="1655" y="3978"/>
                    <a:pt x="1738" y="4049"/>
                  </a:cubicBezTo>
                  <a:lnTo>
                    <a:pt x="3381" y="5692"/>
                  </a:lnTo>
                  <a:lnTo>
                    <a:pt x="2691" y="6371"/>
                  </a:lnTo>
                  <a:lnTo>
                    <a:pt x="2393" y="5645"/>
                  </a:lnTo>
                  <a:cubicBezTo>
                    <a:pt x="2393" y="5645"/>
                    <a:pt x="2393" y="5633"/>
                    <a:pt x="2381" y="5633"/>
                  </a:cubicBezTo>
                  <a:cubicBezTo>
                    <a:pt x="2248" y="5404"/>
                    <a:pt x="2016" y="5274"/>
                    <a:pt x="1775" y="5274"/>
                  </a:cubicBezTo>
                  <a:cubicBezTo>
                    <a:pt x="1715" y="5274"/>
                    <a:pt x="1655" y="5283"/>
                    <a:pt x="1595" y="5299"/>
                  </a:cubicBezTo>
                  <a:cubicBezTo>
                    <a:pt x="1572" y="5299"/>
                    <a:pt x="1560" y="5311"/>
                    <a:pt x="1548" y="5311"/>
                  </a:cubicBezTo>
                  <a:cubicBezTo>
                    <a:pt x="1393" y="5406"/>
                    <a:pt x="1214" y="5573"/>
                    <a:pt x="1274" y="5728"/>
                  </a:cubicBezTo>
                  <a:cubicBezTo>
                    <a:pt x="1369" y="6014"/>
                    <a:pt x="1441" y="6668"/>
                    <a:pt x="1488" y="7573"/>
                  </a:cubicBezTo>
                  <a:cubicBezTo>
                    <a:pt x="1500" y="7811"/>
                    <a:pt x="1417" y="8038"/>
                    <a:pt x="1250" y="8204"/>
                  </a:cubicBezTo>
                  <a:lnTo>
                    <a:pt x="1084" y="8371"/>
                  </a:lnTo>
                  <a:lnTo>
                    <a:pt x="1072" y="8347"/>
                  </a:lnTo>
                  <a:cubicBezTo>
                    <a:pt x="1042" y="8317"/>
                    <a:pt x="997" y="8303"/>
                    <a:pt x="953" y="8303"/>
                  </a:cubicBezTo>
                  <a:cubicBezTo>
                    <a:pt x="908" y="8303"/>
                    <a:pt x="863" y="8317"/>
                    <a:pt x="833" y="8347"/>
                  </a:cubicBezTo>
                  <a:lnTo>
                    <a:pt x="60" y="9121"/>
                  </a:lnTo>
                  <a:cubicBezTo>
                    <a:pt x="0" y="9181"/>
                    <a:pt x="0" y="9300"/>
                    <a:pt x="60" y="9359"/>
                  </a:cubicBezTo>
                  <a:lnTo>
                    <a:pt x="2048" y="11360"/>
                  </a:lnTo>
                  <a:cubicBezTo>
                    <a:pt x="2084" y="11383"/>
                    <a:pt x="2119" y="11407"/>
                    <a:pt x="2167" y="11407"/>
                  </a:cubicBezTo>
                  <a:cubicBezTo>
                    <a:pt x="2215" y="11407"/>
                    <a:pt x="2262" y="11383"/>
                    <a:pt x="2286" y="11360"/>
                  </a:cubicBezTo>
                  <a:lnTo>
                    <a:pt x="3060" y="10586"/>
                  </a:lnTo>
                  <a:cubicBezTo>
                    <a:pt x="3119" y="10526"/>
                    <a:pt x="3119" y="10407"/>
                    <a:pt x="3060" y="10348"/>
                  </a:cubicBezTo>
                  <a:lnTo>
                    <a:pt x="3048" y="10336"/>
                  </a:lnTo>
                  <a:lnTo>
                    <a:pt x="3370" y="10002"/>
                  </a:lnTo>
                  <a:cubicBezTo>
                    <a:pt x="3405" y="9978"/>
                    <a:pt x="3453" y="9943"/>
                    <a:pt x="3489" y="9943"/>
                  </a:cubicBezTo>
                  <a:cubicBezTo>
                    <a:pt x="3572" y="9943"/>
                    <a:pt x="3631" y="9931"/>
                    <a:pt x="3691" y="9919"/>
                  </a:cubicBezTo>
                  <a:cubicBezTo>
                    <a:pt x="3751" y="9895"/>
                    <a:pt x="3822" y="9871"/>
                    <a:pt x="3881" y="9836"/>
                  </a:cubicBezTo>
                  <a:cubicBezTo>
                    <a:pt x="3953" y="9800"/>
                    <a:pt x="3989" y="9693"/>
                    <a:pt x="3941" y="9621"/>
                  </a:cubicBezTo>
                  <a:cubicBezTo>
                    <a:pt x="3910" y="9566"/>
                    <a:pt x="3853" y="9537"/>
                    <a:pt x="3797" y="9537"/>
                  </a:cubicBezTo>
                  <a:cubicBezTo>
                    <a:pt x="3768" y="9537"/>
                    <a:pt x="3739" y="9545"/>
                    <a:pt x="3715" y="9562"/>
                  </a:cubicBezTo>
                  <a:cubicBezTo>
                    <a:pt x="3667" y="9574"/>
                    <a:pt x="3643" y="9597"/>
                    <a:pt x="3596" y="9597"/>
                  </a:cubicBezTo>
                  <a:cubicBezTo>
                    <a:pt x="3548" y="9621"/>
                    <a:pt x="3512" y="9621"/>
                    <a:pt x="3465" y="9633"/>
                  </a:cubicBezTo>
                  <a:cubicBezTo>
                    <a:pt x="3334" y="9645"/>
                    <a:pt x="3215" y="9693"/>
                    <a:pt x="3119" y="9776"/>
                  </a:cubicBezTo>
                  <a:lnTo>
                    <a:pt x="2798" y="10109"/>
                  </a:lnTo>
                  <a:lnTo>
                    <a:pt x="1286" y="8609"/>
                  </a:lnTo>
                  <a:lnTo>
                    <a:pt x="1453" y="8443"/>
                  </a:lnTo>
                  <a:cubicBezTo>
                    <a:pt x="1691" y="8204"/>
                    <a:pt x="1810" y="7895"/>
                    <a:pt x="1798" y="7561"/>
                  </a:cubicBezTo>
                  <a:cubicBezTo>
                    <a:pt x="1762" y="6919"/>
                    <a:pt x="1691" y="6109"/>
                    <a:pt x="1584" y="5692"/>
                  </a:cubicBezTo>
                  <a:cubicBezTo>
                    <a:pt x="1607" y="5668"/>
                    <a:pt x="1643" y="5645"/>
                    <a:pt x="1679" y="5609"/>
                  </a:cubicBezTo>
                  <a:cubicBezTo>
                    <a:pt x="1699" y="5605"/>
                    <a:pt x="1720" y="5604"/>
                    <a:pt x="1741" y="5604"/>
                  </a:cubicBezTo>
                  <a:cubicBezTo>
                    <a:pt x="1865" y="5604"/>
                    <a:pt x="1989" y="5663"/>
                    <a:pt x="2060" y="5776"/>
                  </a:cubicBezTo>
                  <a:lnTo>
                    <a:pt x="2453" y="6728"/>
                  </a:lnTo>
                  <a:cubicBezTo>
                    <a:pt x="2465" y="6788"/>
                    <a:pt x="2524" y="6823"/>
                    <a:pt x="2572" y="6835"/>
                  </a:cubicBezTo>
                  <a:cubicBezTo>
                    <a:pt x="2586" y="6838"/>
                    <a:pt x="2600" y="6839"/>
                    <a:pt x="2613" y="6839"/>
                  </a:cubicBezTo>
                  <a:cubicBezTo>
                    <a:pt x="2657" y="6839"/>
                    <a:pt x="2696" y="6824"/>
                    <a:pt x="2715" y="6788"/>
                  </a:cubicBezTo>
                  <a:lnTo>
                    <a:pt x="4441" y="5061"/>
                  </a:lnTo>
                  <a:lnTo>
                    <a:pt x="5298" y="4216"/>
                  </a:lnTo>
                  <a:lnTo>
                    <a:pt x="5382" y="4121"/>
                  </a:lnTo>
                  <a:cubicBezTo>
                    <a:pt x="5417" y="4085"/>
                    <a:pt x="5465" y="4067"/>
                    <a:pt x="5514" y="4067"/>
                  </a:cubicBezTo>
                  <a:cubicBezTo>
                    <a:pt x="5563" y="4067"/>
                    <a:pt x="5614" y="4085"/>
                    <a:pt x="5656" y="4121"/>
                  </a:cubicBezTo>
                  <a:lnTo>
                    <a:pt x="5679" y="4156"/>
                  </a:lnTo>
                  <a:cubicBezTo>
                    <a:pt x="5715" y="4180"/>
                    <a:pt x="5739" y="4240"/>
                    <a:pt x="5739" y="4287"/>
                  </a:cubicBezTo>
                  <a:cubicBezTo>
                    <a:pt x="5739" y="4335"/>
                    <a:pt x="5727" y="4382"/>
                    <a:pt x="5679" y="4418"/>
                  </a:cubicBezTo>
                  <a:lnTo>
                    <a:pt x="5060" y="5049"/>
                  </a:lnTo>
                  <a:lnTo>
                    <a:pt x="4739" y="5359"/>
                  </a:lnTo>
                  <a:lnTo>
                    <a:pt x="3584" y="6526"/>
                  </a:lnTo>
                  <a:cubicBezTo>
                    <a:pt x="3524" y="6585"/>
                    <a:pt x="3524" y="6704"/>
                    <a:pt x="3584" y="6764"/>
                  </a:cubicBezTo>
                  <a:cubicBezTo>
                    <a:pt x="3608" y="6788"/>
                    <a:pt x="3655" y="6799"/>
                    <a:pt x="3703" y="6799"/>
                  </a:cubicBezTo>
                  <a:cubicBezTo>
                    <a:pt x="3751" y="6799"/>
                    <a:pt x="3786" y="6788"/>
                    <a:pt x="3822" y="6764"/>
                  </a:cubicBezTo>
                  <a:lnTo>
                    <a:pt x="5834" y="4752"/>
                  </a:lnTo>
                  <a:cubicBezTo>
                    <a:pt x="5846" y="4740"/>
                    <a:pt x="5870" y="4716"/>
                    <a:pt x="5894" y="4704"/>
                  </a:cubicBezTo>
                  <a:cubicBezTo>
                    <a:pt x="5912" y="4696"/>
                    <a:pt x="5934" y="4692"/>
                    <a:pt x="5955" y="4692"/>
                  </a:cubicBezTo>
                  <a:cubicBezTo>
                    <a:pt x="6002" y="4692"/>
                    <a:pt x="6052" y="4711"/>
                    <a:pt x="6084" y="4752"/>
                  </a:cubicBezTo>
                  <a:lnTo>
                    <a:pt x="6132" y="4799"/>
                  </a:lnTo>
                  <a:cubicBezTo>
                    <a:pt x="6203" y="4871"/>
                    <a:pt x="6203" y="4978"/>
                    <a:pt x="6132" y="5049"/>
                  </a:cubicBezTo>
                  <a:lnTo>
                    <a:pt x="5132" y="6049"/>
                  </a:lnTo>
                  <a:lnTo>
                    <a:pt x="5072" y="6109"/>
                  </a:lnTo>
                  <a:lnTo>
                    <a:pt x="3941" y="7240"/>
                  </a:lnTo>
                  <a:cubicBezTo>
                    <a:pt x="3881" y="7300"/>
                    <a:pt x="3881" y="7419"/>
                    <a:pt x="3941" y="7478"/>
                  </a:cubicBezTo>
                  <a:cubicBezTo>
                    <a:pt x="3965" y="7502"/>
                    <a:pt x="4012" y="7514"/>
                    <a:pt x="4060" y="7514"/>
                  </a:cubicBezTo>
                  <a:cubicBezTo>
                    <a:pt x="4108" y="7514"/>
                    <a:pt x="4143" y="7502"/>
                    <a:pt x="4179" y="7478"/>
                  </a:cubicBezTo>
                  <a:lnTo>
                    <a:pt x="5310" y="6347"/>
                  </a:lnTo>
                  <a:lnTo>
                    <a:pt x="6310" y="5347"/>
                  </a:lnTo>
                  <a:cubicBezTo>
                    <a:pt x="6334" y="5311"/>
                    <a:pt x="6382" y="5299"/>
                    <a:pt x="6429" y="5299"/>
                  </a:cubicBezTo>
                  <a:cubicBezTo>
                    <a:pt x="6465" y="5299"/>
                    <a:pt x="6513" y="5311"/>
                    <a:pt x="6548" y="5347"/>
                  </a:cubicBezTo>
                  <a:lnTo>
                    <a:pt x="6584" y="5395"/>
                  </a:lnTo>
                  <a:cubicBezTo>
                    <a:pt x="6620" y="5418"/>
                    <a:pt x="6632" y="5466"/>
                    <a:pt x="6632" y="5514"/>
                  </a:cubicBezTo>
                  <a:cubicBezTo>
                    <a:pt x="6632" y="5549"/>
                    <a:pt x="6620" y="5597"/>
                    <a:pt x="6584" y="5633"/>
                  </a:cubicBezTo>
                  <a:lnTo>
                    <a:pt x="5596" y="6621"/>
                  </a:lnTo>
                  <a:lnTo>
                    <a:pt x="4655" y="7561"/>
                  </a:lnTo>
                  <a:cubicBezTo>
                    <a:pt x="4596" y="7621"/>
                    <a:pt x="4596" y="7740"/>
                    <a:pt x="4655" y="7800"/>
                  </a:cubicBezTo>
                  <a:cubicBezTo>
                    <a:pt x="4679" y="7835"/>
                    <a:pt x="4727" y="7847"/>
                    <a:pt x="4774" y="7847"/>
                  </a:cubicBezTo>
                  <a:cubicBezTo>
                    <a:pt x="4822" y="7847"/>
                    <a:pt x="4858" y="7835"/>
                    <a:pt x="4894" y="7800"/>
                  </a:cubicBezTo>
                  <a:lnTo>
                    <a:pt x="6691" y="6002"/>
                  </a:lnTo>
                  <a:cubicBezTo>
                    <a:pt x="6728" y="5965"/>
                    <a:pt x="6764" y="5950"/>
                    <a:pt x="6806" y="5950"/>
                  </a:cubicBezTo>
                  <a:cubicBezTo>
                    <a:pt x="6819" y="5950"/>
                    <a:pt x="6832" y="5951"/>
                    <a:pt x="6846" y="5954"/>
                  </a:cubicBezTo>
                  <a:cubicBezTo>
                    <a:pt x="6870" y="5954"/>
                    <a:pt x="6906" y="5966"/>
                    <a:pt x="6918" y="6002"/>
                  </a:cubicBezTo>
                  <a:lnTo>
                    <a:pt x="6977" y="6061"/>
                  </a:lnTo>
                  <a:cubicBezTo>
                    <a:pt x="7037" y="6121"/>
                    <a:pt x="7037" y="6228"/>
                    <a:pt x="6977" y="6287"/>
                  </a:cubicBezTo>
                  <a:lnTo>
                    <a:pt x="5608" y="7657"/>
                  </a:lnTo>
                  <a:lnTo>
                    <a:pt x="4179" y="9085"/>
                  </a:lnTo>
                  <a:cubicBezTo>
                    <a:pt x="4120" y="9145"/>
                    <a:pt x="4120" y="9264"/>
                    <a:pt x="4179" y="9324"/>
                  </a:cubicBezTo>
                  <a:cubicBezTo>
                    <a:pt x="4203" y="9347"/>
                    <a:pt x="4251" y="9359"/>
                    <a:pt x="4298" y="9359"/>
                  </a:cubicBezTo>
                  <a:cubicBezTo>
                    <a:pt x="4346" y="9359"/>
                    <a:pt x="4382" y="9347"/>
                    <a:pt x="4417" y="9324"/>
                  </a:cubicBezTo>
                  <a:lnTo>
                    <a:pt x="5727" y="8014"/>
                  </a:lnTo>
                  <a:lnTo>
                    <a:pt x="6406" y="8693"/>
                  </a:lnTo>
                  <a:lnTo>
                    <a:pt x="5679" y="8990"/>
                  </a:lnTo>
                  <a:cubicBezTo>
                    <a:pt x="5679" y="8990"/>
                    <a:pt x="5667" y="8990"/>
                    <a:pt x="5667" y="9002"/>
                  </a:cubicBezTo>
                  <a:cubicBezTo>
                    <a:pt x="5382" y="9169"/>
                    <a:pt x="5251" y="9502"/>
                    <a:pt x="5334" y="9800"/>
                  </a:cubicBezTo>
                  <a:cubicBezTo>
                    <a:pt x="5334" y="9812"/>
                    <a:pt x="5358" y="9824"/>
                    <a:pt x="5358" y="9836"/>
                  </a:cubicBezTo>
                  <a:cubicBezTo>
                    <a:pt x="5430" y="9969"/>
                    <a:pt x="5564" y="10121"/>
                    <a:pt x="5707" y="10121"/>
                  </a:cubicBezTo>
                  <a:cubicBezTo>
                    <a:pt x="5730" y="10121"/>
                    <a:pt x="5752" y="10117"/>
                    <a:pt x="5775" y="10109"/>
                  </a:cubicBezTo>
                  <a:cubicBezTo>
                    <a:pt x="6048" y="10014"/>
                    <a:pt x="6703" y="9943"/>
                    <a:pt x="7620" y="9895"/>
                  </a:cubicBezTo>
                  <a:cubicBezTo>
                    <a:pt x="7633" y="9894"/>
                    <a:pt x="7647" y="9894"/>
                    <a:pt x="7660" y="9894"/>
                  </a:cubicBezTo>
                  <a:cubicBezTo>
                    <a:pt x="7882" y="9894"/>
                    <a:pt x="8082" y="9987"/>
                    <a:pt x="8239" y="10133"/>
                  </a:cubicBezTo>
                  <a:lnTo>
                    <a:pt x="8406" y="10300"/>
                  </a:lnTo>
                  <a:lnTo>
                    <a:pt x="8394" y="10312"/>
                  </a:lnTo>
                  <a:cubicBezTo>
                    <a:pt x="8334" y="10371"/>
                    <a:pt x="8334" y="10490"/>
                    <a:pt x="8394" y="10550"/>
                  </a:cubicBezTo>
                  <a:lnTo>
                    <a:pt x="9168" y="11324"/>
                  </a:lnTo>
                  <a:cubicBezTo>
                    <a:pt x="9192" y="11360"/>
                    <a:pt x="9239" y="11371"/>
                    <a:pt x="9287" y="11371"/>
                  </a:cubicBezTo>
                  <a:cubicBezTo>
                    <a:pt x="9323" y="11371"/>
                    <a:pt x="9370" y="11360"/>
                    <a:pt x="9406" y="11324"/>
                  </a:cubicBezTo>
                  <a:lnTo>
                    <a:pt x="11394" y="9335"/>
                  </a:lnTo>
                  <a:cubicBezTo>
                    <a:pt x="11454" y="9276"/>
                    <a:pt x="11454" y="9157"/>
                    <a:pt x="11394" y="9097"/>
                  </a:cubicBezTo>
                  <a:lnTo>
                    <a:pt x="10656" y="8395"/>
                  </a:lnTo>
                  <a:cubicBezTo>
                    <a:pt x="10620" y="8371"/>
                    <a:pt x="10585" y="8359"/>
                    <a:pt x="10537" y="8359"/>
                  </a:cubicBezTo>
                  <a:cubicBezTo>
                    <a:pt x="10489" y="8359"/>
                    <a:pt x="10442" y="8371"/>
                    <a:pt x="10418" y="8395"/>
                  </a:cubicBezTo>
                  <a:lnTo>
                    <a:pt x="10406" y="8419"/>
                  </a:lnTo>
                  <a:lnTo>
                    <a:pt x="10073" y="8085"/>
                  </a:lnTo>
                  <a:cubicBezTo>
                    <a:pt x="10061" y="8073"/>
                    <a:pt x="10049" y="8050"/>
                    <a:pt x="10025" y="8026"/>
                  </a:cubicBezTo>
                  <a:cubicBezTo>
                    <a:pt x="10013" y="8014"/>
                    <a:pt x="10013" y="7978"/>
                    <a:pt x="10013" y="7954"/>
                  </a:cubicBezTo>
                  <a:cubicBezTo>
                    <a:pt x="10001" y="7728"/>
                    <a:pt x="9906" y="7526"/>
                    <a:pt x="9751" y="7359"/>
                  </a:cubicBezTo>
                  <a:lnTo>
                    <a:pt x="8108" y="5716"/>
                  </a:lnTo>
                  <a:lnTo>
                    <a:pt x="8799" y="5037"/>
                  </a:lnTo>
                  <a:lnTo>
                    <a:pt x="9096" y="5764"/>
                  </a:lnTo>
                  <a:cubicBezTo>
                    <a:pt x="9096" y="5764"/>
                    <a:pt x="9096" y="5776"/>
                    <a:pt x="9108" y="5776"/>
                  </a:cubicBezTo>
                  <a:cubicBezTo>
                    <a:pt x="9242" y="6004"/>
                    <a:pt x="9474" y="6134"/>
                    <a:pt x="9714" y="6134"/>
                  </a:cubicBezTo>
                  <a:cubicBezTo>
                    <a:pt x="9774" y="6134"/>
                    <a:pt x="9835" y="6126"/>
                    <a:pt x="9894" y="6109"/>
                  </a:cubicBezTo>
                  <a:cubicBezTo>
                    <a:pt x="9906" y="6109"/>
                    <a:pt x="9930" y="6097"/>
                    <a:pt x="9942" y="6097"/>
                  </a:cubicBezTo>
                  <a:cubicBezTo>
                    <a:pt x="10085" y="6002"/>
                    <a:pt x="10263" y="5835"/>
                    <a:pt x="10204" y="5680"/>
                  </a:cubicBezTo>
                  <a:cubicBezTo>
                    <a:pt x="10120" y="5406"/>
                    <a:pt x="10049" y="4740"/>
                    <a:pt x="10001" y="3835"/>
                  </a:cubicBezTo>
                  <a:cubicBezTo>
                    <a:pt x="9989" y="3632"/>
                    <a:pt x="10049" y="3442"/>
                    <a:pt x="10168" y="3299"/>
                  </a:cubicBezTo>
                  <a:cubicBezTo>
                    <a:pt x="10192" y="3263"/>
                    <a:pt x="10204" y="3239"/>
                    <a:pt x="10239" y="3204"/>
                  </a:cubicBezTo>
                  <a:lnTo>
                    <a:pt x="10406" y="3037"/>
                  </a:lnTo>
                  <a:lnTo>
                    <a:pt x="10418" y="3061"/>
                  </a:lnTo>
                  <a:cubicBezTo>
                    <a:pt x="10442" y="3085"/>
                    <a:pt x="10489" y="3097"/>
                    <a:pt x="10537" y="3097"/>
                  </a:cubicBezTo>
                  <a:cubicBezTo>
                    <a:pt x="10585" y="3097"/>
                    <a:pt x="10620" y="3085"/>
                    <a:pt x="10656" y="3061"/>
                  </a:cubicBezTo>
                  <a:lnTo>
                    <a:pt x="11430" y="2287"/>
                  </a:lnTo>
                  <a:cubicBezTo>
                    <a:pt x="11490" y="2227"/>
                    <a:pt x="11490" y="2096"/>
                    <a:pt x="11430" y="2037"/>
                  </a:cubicBezTo>
                  <a:lnTo>
                    <a:pt x="9430" y="49"/>
                  </a:lnTo>
                  <a:cubicBezTo>
                    <a:pt x="9406" y="13"/>
                    <a:pt x="9358" y="1"/>
                    <a:pt x="9311" y="1"/>
                  </a:cubicBezTo>
                  <a:cubicBezTo>
                    <a:pt x="9275" y="1"/>
                    <a:pt x="9227" y="25"/>
                    <a:pt x="9192" y="49"/>
                  </a:cubicBezTo>
                  <a:lnTo>
                    <a:pt x="8418" y="823"/>
                  </a:lnTo>
                  <a:cubicBezTo>
                    <a:pt x="8358" y="882"/>
                    <a:pt x="8358" y="1001"/>
                    <a:pt x="8418" y="1061"/>
                  </a:cubicBezTo>
                  <a:lnTo>
                    <a:pt x="8442" y="1073"/>
                  </a:lnTo>
                  <a:lnTo>
                    <a:pt x="8108" y="1406"/>
                  </a:lnTo>
                  <a:cubicBezTo>
                    <a:pt x="8096" y="1418"/>
                    <a:pt x="8084" y="1430"/>
                    <a:pt x="8049" y="1454"/>
                  </a:cubicBezTo>
                  <a:cubicBezTo>
                    <a:pt x="8037" y="1465"/>
                    <a:pt x="8001" y="1465"/>
                    <a:pt x="7977" y="1465"/>
                  </a:cubicBezTo>
                  <a:cubicBezTo>
                    <a:pt x="7751" y="1477"/>
                    <a:pt x="7549" y="1573"/>
                    <a:pt x="7382" y="1727"/>
                  </a:cubicBezTo>
                  <a:lnTo>
                    <a:pt x="7191" y="1930"/>
                  </a:lnTo>
                  <a:cubicBezTo>
                    <a:pt x="7132" y="1989"/>
                    <a:pt x="7132" y="2108"/>
                    <a:pt x="7191" y="2168"/>
                  </a:cubicBezTo>
                  <a:cubicBezTo>
                    <a:pt x="7215" y="2192"/>
                    <a:pt x="7263" y="2204"/>
                    <a:pt x="7310" y="2204"/>
                  </a:cubicBezTo>
                  <a:cubicBezTo>
                    <a:pt x="7346" y="2204"/>
                    <a:pt x="7394" y="2192"/>
                    <a:pt x="7418" y="2168"/>
                  </a:cubicBezTo>
                  <a:lnTo>
                    <a:pt x="7632" y="1954"/>
                  </a:lnTo>
                  <a:cubicBezTo>
                    <a:pt x="7739" y="1846"/>
                    <a:pt x="7870" y="1787"/>
                    <a:pt x="8001" y="1787"/>
                  </a:cubicBezTo>
                  <a:cubicBezTo>
                    <a:pt x="8061" y="1787"/>
                    <a:pt x="8132" y="1775"/>
                    <a:pt x="8180" y="1751"/>
                  </a:cubicBezTo>
                  <a:cubicBezTo>
                    <a:pt x="8239" y="1715"/>
                    <a:pt x="8287" y="1692"/>
                    <a:pt x="8346" y="1644"/>
                  </a:cubicBezTo>
                  <a:lnTo>
                    <a:pt x="8680" y="1311"/>
                  </a:lnTo>
                  <a:lnTo>
                    <a:pt x="10180" y="2823"/>
                  </a:lnTo>
                  <a:lnTo>
                    <a:pt x="10013" y="2978"/>
                  </a:lnTo>
                  <a:cubicBezTo>
                    <a:pt x="9966" y="3025"/>
                    <a:pt x="9942" y="3073"/>
                    <a:pt x="9894" y="3120"/>
                  </a:cubicBezTo>
                  <a:cubicBezTo>
                    <a:pt x="9727" y="3335"/>
                    <a:pt x="9656" y="3597"/>
                    <a:pt x="9668" y="3859"/>
                  </a:cubicBezTo>
                  <a:cubicBezTo>
                    <a:pt x="9704" y="4502"/>
                    <a:pt x="9775" y="5311"/>
                    <a:pt x="9882" y="5740"/>
                  </a:cubicBezTo>
                  <a:cubicBezTo>
                    <a:pt x="9870" y="5752"/>
                    <a:pt x="9823" y="5776"/>
                    <a:pt x="9787" y="5811"/>
                  </a:cubicBezTo>
                  <a:cubicBezTo>
                    <a:pt x="9766" y="5815"/>
                    <a:pt x="9745" y="5816"/>
                    <a:pt x="9725" y="5816"/>
                  </a:cubicBezTo>
                  <a:cubicBezTo>
                    <a:pt x="9601" y="5816"/>
                    <a:pt x="9477" y="5757"/>
                    <a:pt x="9406" y="5645"/>
                  </a:cubicBezTo>
                  <a:lnTo>
                    <a:pt x="9013" y="4692"/>
                  </a:lnTo>
                  <a:cubicBezTo>
                    <a:pt x="9001" y="4633"/>
                    <a:pt x="8942" y="4609"/>
                    <a:pt x="8894" y="4585"/>
                  </a:cubicBezTo>
                  <a:cubicBezTo>
                    <a:pt x="8880" y="4582"/>
                    <a:pt x="8866" y="4581"/>
                    <a:pt x="8852" y="4581"/>
                  </a:cubicBezTo>
                  <a:cubicBezTo>
                    <a:pt x="8808" y="4581"/>
                    <a:pt x="8769" y="4596"/>
                    <a:pt x="8751" y="4633"/>
                  </a:cubicBezTo>
                  <a:lnTo>
                    <a:pt x="7346" y="6026"/>
                  </a:lnTo>
                  <a:lnTo>
                    <a:pt x="7263" y="5895"/>
                  </a:lnTo>
                  <a:lnTo>
                    <a:pt x="7203" y="5835"/>
                  </a:lnTo>
                  <a:cubicBezTo>
                    <a:pt x="7156" y="5799"/>
                    <a:pt x="7108" y="5764"/>
                    <a:pt x="7072" y="5752"/>
                  </a:cubicBezTo>
                  <a:lnTo>
                    <a:pt x="7906" y="4918"/>
                  </a:lnTo>
                  <a:cubicBezTo>
                    <a:pt x="7965" y="4859"/>
                    <a:pt x="7965" y="4740"/>
                    <a:pt x="7906" y="4680"/>
                  </a:cubicBezTo>
                  <a:cubicBezTo>
                    <a:pt x="7876" y="4650"/>
                    <a:pt x="7831" y="4635"/>
                    <a:pt x="7787" y="4635"/>
                  </a:cubicBezTo>
                  <a:cubicBezTo>
                    <a:pt x="7742" y="4635"/>
                    <a:pt x="7697" y="4650"/>
                    <a:pt x="7668" y="4680"/>
                  </a:cubicBezTo>
                  <a:lnTo>
                    <a:pt x="6977" y="5359"/>
                  </a:lnTo>
                  <a:cubicBezTo>
                    <a:pt x="6953" y="5299"/>
                    <a:pt x="6918" y="5252"/>
                    <a:pt x="6870" y="5216"/>
                  </a:cubicBezTo>
                  <a:lnTo>
                    <a:pt x="6834" y="5168"/>
                  </a:lnTo>
                  <a:cubicBezTo>
                    <a:pt x="6787" y="5121"/>
                    <a:pt x="6739" y="5097"/>
                    <a:pt x="6679" y="5061"/>
                  </a:cubicBezTo>
                  <a:lnTo>
                    <a:pt x="7549" y="4204"/>
                  </a:lnTo>
                  <a:cubicBezTo>
                    <a:pt x="7608" y="4144"/>
                    <a:pt x="7608" y="4025"/>
                    <a:pt x="7549" y="3966"/>
                  </a:cubicBezTo>
                  <a:cubicBezTo>
                    <a:pt x="7519" y="3936"/>
                    <a:pt x="7474" y="3921"/>
                    <a:pt x="7430" y="3921"/>
                  </a:cubicBezTo>
                  <a:cubicBezTo>
                    <a:pt x="7385" y="3921"/>
                    <a:pt x="7340" y="3936"/>
                    <a:pt x="7310" y="3966"/>
                  </a:cubicBezTo>
                  <a:lnTo>
                    <a:pt x="6513" y="4752"/>
                  </a:lnTo>
                  <a:cubicBezTo>
                    <a:pt x="6489" y="4692"/>
                    <a:pt x="6453" y="4644"/>
                    <a:pt x="6418" y="4597"/>
                  </a:cubicBezTo>
                  <a:lnTo>
                    <a:pt x="6370" y="4561"/>
                  </a:lnTo>
                  <a:cubicBezTo>
                    <a:pt x="6322" y="4513"/>
                    <a:pt x="6275" y="4478"/>
                    <a:pt x="6215" y="4454"/>
                  </a:cubicBezTo>
                  <a:lnTo>
                    <a:pt x="6834" y="3847"/>
                  </a:lnTo>
                  <a:cubicBezTo>
                    <a:pt x="6894" y="3787"/>
                    <a:pt x="6894" y="3668"/>
                    <a:pt x="6834" y="3609"/>
                  </a:cubicBezTo>
                  <a:cubicBezTo>
                    <a:pt x="6804" y="3579"/>
                    <a:pt x="6760" y="3564"/>
                    <a:pt x="6715" y="3564"/>
                  </a:cubicBezTo>
                  <a:cubicBezTo>
                    <a:pt x="6671" y="3564"/>
                    <a:pt x="6626" y="3579"/>
                    <a:pt x="6596" y="3609"/>
                  </a:cubicBezTo>
                  <a:lnTo>
                    <a:pt x="6084" y="4109"/>
                  </a:lnTo>
                  <a:cubicBezTo>
                    <a:pt x="6060" y="4049"/>
                    <a:pt x="6025" y="3990"/>
                    <a:pt x="5977" y="3942"/>
                  </a:cubicBezTo>
                  <a:lnTo>
                    <a:pt x="5953" y="3918"/>
                  </a:lnTo>
                  <a:cubicBezTo>
                    <a:pt x="5906" y="3871"/>
                    <a:pt x="5846" y="3823"/>
                    <a:pt x="5786" y="3811"/>
                  </a:cubicBezTo>
                  <a:lnTo>
                    <a:pt x="6965" y="2632"/>
                  </a:lnTo>
                  <a:cubicBezTo>
                    <a:pt x="7025" y="2573"/>
                    <a:pt x="7025" y="2454"/>
                    <a:pt x="6965" y="2394"/>
                  </a:cubicBezTo>
                  <a:cubicBezTo>
                    <a:pt x="6935" y="2364"/>
                    <a:pt x="6891" y="2349"/>
                    <a:pt x="6846" y="2349"/>
                  </a:cubicBezTo>
                  <a:cubicBezTo>
                    <a:pt x="6801" y="2349"/>
                    <a:pt x="6757" y="2364"/>
                    <a:pt x="6727" y="2394"/>
                  </a:cubicBezTo>
                  <a:lnTo>
                    <a:pt x="5751" y="3370"/>
                  </a:lnTo>
                  <a:lnTo>
                    <a:pt x="5072" y="2680"/>
                  </a:lnTo>
                  <a:lnTo>
                    <a:pt x="5798" y="2382"/>
                  </a:lnTo>
                  <a:cubicBezTo>
                    <a:pt x="5798" y="2382"/>
                    <a:pt x="5810" y="2382"/>
                    <a:pt x="5810" y="2370"/>
                  </a:cubicBezTo>
                  <a:cubicBezTo>
                    <a:pt x="6096" y="2204"/>
                    <a:pt x="6227" y="1882"/>
                    <a:pt x="6144" y="1585"/>
                  </a:cubicBezTo>
                  <a:cubicBezTo>
                    <a:pt x="6144" y="1561"/>
                    <a:pt x="6132" y="1549"/>
                    <a:pt x="6132" y="1537"/>
                  </a:cubicBezTo>
                  <a:cubicBezTo>
                    <a:pt x="6049" y="1403"/>
                    <a:pt x="5914" y="1251"/>
                    <a:pt x="5778" y="1251"/>
                  </a:cubicBezTo>
                  <a:cubicBezTo>
                    <a:pt x="5757" y="1251"/>
                    <a:pt x="5736" y="1255"/>
                    <a:pt x="5715" y="1263"/>
                  </a:cubicBezTo>
                  <a:cubicBezTo>
                    <a:pt x="5429" y="1358"/>
                    <a:pt x="4774" y="1430"/>
                    <a:pt x="3870" y="1477"/>
                  </a:cubicBezTo>
                  <a:cubicBezTo>
                    <a:pt x="3855" y="1478"/>
                    <a:pt x="3840" y="1478"/>
                    <a:pt x="3825" y="1478"/>
                  </a:cubicBezTo>
                  <a:cubicBezTo>
                    <a:pt x="3603" y="1478"/>
                    <a:pt x="3395" y="1395"/>
                    <a:pt x="3239" y="1239"/>
                  </a:cubicBezTo>
                  <a:lnTo>
                    <a:pt x="3072" y="1073"/>
                  </a:lnTo>
                  <a:lnTo>
                    <a:pt x="3096" y="1061"/>
                  </a:lnTo>
                  <a:cubicBezTo>
                    <a:pt x="3155" y="1001"/>
                    <a:pt x="3155" y="882"/>
                    <a:pt x="3096" y="823"/>
                  </a:cubicBezTo>
                  <a:lnTo>
                    <a:pt x="2322" y="49"/>
                  </a:lnTo>
                  <a:cubicBezTo>
                    <a:pt x="2286" y="13"/>
                    <a:pt x="2238" y="1"/>
                    <a:pt x="2203" y="1"/>
                  </a:cubicBez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1" name="Google Shape;715;p36"/>
          <p:cNvCxnSpPr>
            <a:cxnSpLocks/>
          </p:cNvCxnSpPr>
          <p:nvPr/>
        </p:nvCxnSpPr>
        <p:spPr>
          <a:xfrm flipV="1">
            <a:off x="1266284" y="2180003"/>
            <a:ext cx="329646" cy="1388123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715;p36"/>
          <p:cNvCxnSpPr>
            <a:cxnSpLocks/>
          </p:cNvCxnSpPr>
          <p:nvPr/>
        </p:nvCxnSpPr>
        <p:spPr>
          <a:xfrm flipH="1" flipV="1">
            <a:off x="3056835" y="1937699"/>
            <a:ext cx="685685" cy="1419319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4"/>
          <p:cNvSpPr/>
          <p:nvPr/>
        </p:nvSpPr>
        <p:spPr>
          <a:xfrm>
            <a:off x="3100204" y="4470100"/>
            <a:ext cx="23138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5"/>
                </a:solidFill>
              </a:rPr>
              <a:t>Understand</a:t>
            </a:r>
            <a:r>
              <a:rPr lang="en-US" sz="1800" b="1" dirty="0"/>
              <a:t> </a:t>
            </a:r>
            <a:r>
              <a:rPr lang="ar-EG" sz="1800" b="1" dirty="0"/>
              <a:t> </a:t>
            </a:r>
            <a:r>
              <a:rPr lang="en-CA" sz="1800" b="1" dirty="0">
                <a:solidFill>
                  <a:schemeClr val="bg1"/>
                </a:solidFill>
              </a:rPr>
              <a:t>Music</a:t>
            </a:r>
          </a:p>
        </p:txBody>
      </p:sp>
      <p:grpSp>
        <p:nvGrpSpPr>
          <p:cNvPr id="25" name="Google Shape;1219;p87"/>
          <p:cNvGrpSpPr/>
          <p:nvPr/>
        </p:nvGrpSpPr>
        <p:grpSpPr>
          <a:xfrm>
            <a:off x="3561623" y="3287834"/>
            <a:ext cx="1107300" cy="1107300"/>
            <a:chOff x="4018338" y="1416299"/>
            <a:chExt cx="1107300" cy="1107300"/>
          </a:xfrm>
          <a:solidFill>
            <a:schemeClr val="accent5">
              <a:lumMod val="75000"/>
            </a:schemeClr>
          </a:solidFill>
        </p:grpSpPr>
        <p:sp>
          <p:nvSpPr>
            <p:cNvPr id="26" name="Google Shape;1220;p87"/>
            <p:cNvSpPr/>
            <p:nvPr/>
          </p:nvSpPr>
          <p:spPr>
            <a:xfrm>
              <a:off x="4018338" y="1416299"/>
              <a:ext cx="1107300" cy="1107300"/>
            </a:xfrm>
            <a:prstGeom prst="donut">
              <a:avLst>
                <a:gd name="adj" fmla="val 8458"/>
              </a:avLst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221;p87"/>
            <p:cNvSpPr/>
            <p:nvPr/>
          </p:nvSpPr>
          <p:spPr>
            <a:xfrm rot="-8562555">
              <a:off x="4047430" y="1637714"/>
              <a:ext cx="217786" cy="265255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8" name="Google Shape;1222;p87"/>
            <p:cNvGrpSpPr/>
            <p:nvPr/>
          </p:nvGrpSpPr>
          <p:grpSpPr>
            <a:xfrm>
              <a:off x="4263188" y="1680037"/>
              <a:ext cx="617600" cy="579825"/>
              <a:chOff x="5825300" y="4037050"/>
              <a:chExt cx="617600" cy="579825"/>
            </a:xfrm>
            <a:grpFill/>
          </p:grpSpPr>
          <p:sp>
            <p:nvSpPr>
              <p:cNvPr id="30" name="Google Shape;1223;p87"/>
              <p:cNvSpPr/>
              <p:nvPr/>
            </p:nvSpPr>
            <p:spPr>
              <a:xfrm>
                <a:off x="5825300" y="4037050"/>
                <a:ext cx="617600" cy="427925"/>
              </a:xfrm>
              <a:custGeom>
                <a:avLst/>
                <a:gdLst/>
                <a:ahLst/>
                <a:cxnLst/>
                <a:rect l="l" t="t" r="r" b="b"/>
                <a:pathLst>
                  <a:path w="24704" h="17117" extrusionOk="0">
                    <a:moveTo>
                      <a:pt x="12352" y="0"/>
                    </a:moveTo>
                    <a:cubicBezTo>
                      <a:pt x="5549" y="0"/>
                      <a:pt x="0" y="5533"/>
                      <a:pt x="0" y="12336"/>
                    </a:cubicBezTo>
                    <a:cubicBezTo>
                      <a:pt x="0" y="14013"/>
                      <a:pt x="330" y="15628"/>
                      <a:pt x="957" y="17117"/>
                    </a:cubicBezTo>
                    <a:cubicBezTo>
                      <a:pt x="1019" y="17054"/>
                      <a:pt x="1082" y="17007"/>
                      <a:pt x="1160" y="16960"/>
                    </a:cubicBezTo>
                    <a:cubicBezTo>
                      <a:pt x="1254" y="16552"/>
                      <a:pt x="1521" y="16192"/>
                      <a:pt x="1881" y="15957"/>
                    </a:cubicBezTo>
                    <a:cubicBezTo>
                      <a:pt x="1490" y="14813"/>
                      <a:pt x="1286" y="13590"/>
                      <a:pt x="1286" y="12336"/>
                    </a:cubicBezTo>
                    <a:cubicBezTo>
                      <a:pt x="1286" y="6239"/>
                      <a:pt x="6255" y="1270"/>
                      <a:pt x="12352" y="1270"/>
                    </a:cubicBezTo>
                    <a:cubicBezTo>
                      <a:pt x="18465" y="1270"/>
                      <a:pt x="23434" y="6239"/>
                      <a:pt x="23434" y="12336"/>
                    </a:cubicBezTo>
                    <a:cubicBezTo>
                      <a:pt x="23434" y="13590"/>
                      <a:pt x="23230" y="14813"/>
                      <a:pt x="22822" y="15957"/>
                    </a:cubicBezTo>
                    <a:cubicBezTo>
                      <a:pt x="23198" y="16192"/>
                      <a:pt x="23449" y="16552"/>
                      <a:pt x="23559" y="16960"/>
                    </a:cubicBezTo>
                    <a:cubicBezTo>
                      <a:pt x="23622" y="17007"/>
                      <a:pt x="23684" y="17054"/>
                      <a:pt x="23747" y="17117"/>
                    </a:cubicBezTo>
                    <a:cubicBezTo>
                      <a:pt x="24374" y="15612"/>
                      <a:pt x="24703" y="13982"/>
                      <a:pt x="24703" y="12336"/>
                    </a:cubicBezTo>
                    <a:cubicBezTo>
                      <a:pt x="24703" y="5533"/>
                      <a:pt x="19170" y="0"/>
                      <a:pt x="1235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224;p87"/>
              <p:cNvSpPr/>
              <p:nvPr/>
            </p:nvSpPr>
            <p:spPr>
              <a:xfrm>
                <a:off x="6360975" y="4461025"/>
                <a:ext cx="70150" cy="13942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5577" extrusionOk="0">
                    <a:moveTo>
                      <a:pt x="2132" y="1"/>
                    </a:moveTo>
                    <a:lnTo>
                      <a:pt x="2132" y="1"/>
                    </a:lnTo>
                    <a:cubicBezTo>
                      <a:pt x="2210" y="330"/>
                      <a:pt x="2195" y="675"/>
                      <a:pt x="2069" y="1020"/>
                    </a:cubicBezTo>
                    <a:lnTo>
                      <a:pt x="627" y="4782"/>
                    </a:lnTo>
                    <a:cubicBezTo>
                      <a:pt x="502" y="5111"/>
                      <a:pt x="282" y="5393"/>
                      <a:pt x="0" y="5565"/>
                    </a:cubicBezTo>
                    <a:cubicBezTo>
                      <a:pt x="59" y="5573"/>
                      <a:pt x="117" y="5577"/>
                      <a:pt x="175" y="5577"/>
                    </a:cubicBezTo>
                    <a:cubicBezTo>
                      <a:pt x="706" y="5577"/>
                      <a:pt x="1197" y="5258"/>
                      <a:pt x="1395" y="4735"/>
                    </a:cubicBezTo>
                    <a:lnTo>
                      <a:pt x="2618" y="1553"/>
                    </a:lnTo>
                    <a:cubicBezTo>
                      <a:pt x="2806" y="1051"/>
                      <a:pt x="2665" y="503"/>
                      <a:pt x="2320" y="158"/>
                    </a:cubicBezTo>
                    <a:cubicBezTo>
                      <a:pt x="2257" y="95"/>
                      <a:pt x="2195" y="48"/>
                      <a:pt x="2132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1225;p87"/>
              <p:cNvSpPr/>
              <p:nvPr/>
            </p:nvSpPr>
            <p:spPr>
              <a:xfrm>
                <a:off x="6319825" y="4428125"/>
                <a:ext cx="96425" cy="179475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7179" extrusionOk="0">
                    <a:moveTo>
                      <a:pt x="2336" y="0"/>
                    </a:moveTo>
                    <a:cubicBezTo>
                      <a:pt x="2524" y="471"/>
                      <a:pt x="2540" y="1019"/>
                      <a:pt x="2352" y="1521"/>
                    </a:cubicBezTo>
                    <a:lnTo>
                      <a:pt x="565" y="6207"/>
                    </a:lnTo>
                    <a:cubicBezTo>
                      <a:pt x="439" y="6536"/>
                      <a:pt x="236" y="6803"/>
                      <a:pt x="0" y="7022"/>
                    </a:cubicBezTo>
                    <a:lnTo>
                      <a:pt x="110" y="7069"/>
                    </a:lnTo>
                    <a:cubicBezTo>
                      <a:pt x="304" y="7143"/>
                      <a:pt x="501" y="7178"/>
                      <a:pt x="695" y="7178"/>
                    </a:cubicBezTo>
                    <a:cubicBezTo>
                      <a:pt x="1036" y="7178"/>
                      <a:pt x="1367" y="7071"/>
                      <a:pt x="1646" y="6881"/>
                    </a:cubicBezTo>
                    <a:cubicBezTo>
                      <a:pt x="1928" y="6709"/>
                      <a:pt x="2148" y="6427"/>
                      <a:pt x="2273" y="6098"/>
                    </a:cubicBezTo>
                    <a:lnTo>
                      <a:pt x="3715" y="2336"/>
                    </a:lnTo>
                    <a:cubicBezTo>
                      <a:pt x="3841" y="1991"/>
                      <a:pt x="3856" y="1646"/>
                      <a:pt x="3778" y="1317"/>
                    </a:cubicBezTo>
                    <a:cubicBezTo>
                      <a:pt x="3668" y="909"/>
                      <a:pt x="3417" y="549"/>
                      <a:pt x="3041" y="314"/>
                    </a:cubicBezTo>
                    <a:cubicBezTo>
                      <a:pt x="2947" y="251"/>
                      <a:pt x="2853" y="204"/>
                      <a:pt x="2743" y="173"/>
                    </a:cubicBezTo>
                    <a:lnTo>
                      <a:pt x="233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226;p87"/>
              <p:cNvSpPr/>
              <p:nvPr/>
            </p:nvSpPr>
            <p:spPr>
              <a:xfrm>
                <a:off x="5837050" y="4461025"/>
                <a:ext cx="70175" cy="139425"/>
              </a:xfrm>
              <a:custGeom>
                <a:avLst/>
                <a:gdLst/>
                <a:ahLst/>
                <a:cxnLst/>
                <a:rect l="l" t="t" r="r" b="b"/>
                <a:pathLst>
                  <a:path w="2807" h="5577" extrusionOk="0">
                    <a:moveTo>
                      <a:pt x="690" y="1"/>
                    </a:moveTo>
                    <a:cubicBezTo>
                      <a:pt x="612" y="48"/>
                      <a:pt x="549" y="95"/>
                      <a:pt x="487" y="158"/>
                    </a:cubicBezTo>
                    <a:cubicBezTo>
                      <a:pt x="142" y="518"/>
                      <a:pt x="1" y="1067"/>
                      <a:pt x="204" y="1553"/>
                    </a:cubicBezTo>
                    <a:lnTo>
                      <a:pt x="1411" y="4735"/>
                    </a:lnTo>
                    <a:cubicBezTo>
                      <a:pt x="1609" y="5258"/>
                      <a:pt x="2113" y="5577"/>
                      <a:pt x="2636" y="5577"/>
                    </a:cubicBezTo>
                    <a:cubicBezTo>
                      <a:pt x="2693" y="5577"/>
                      <a:pt x="2750" y="5573"/>
                      <a:pt x="2806" y="5565"/>
                    </a:cubicBezTo>
                    <a:cubicBezTo>
                      <a:pt x="2524" y="5393"/>
                      <a:pt x="2305" y="5111"/>
                      <a:pt x="2179" y="4782"/>
                    </a:cubicBezTo>
                    <a:lnTo>
                      <a:pt x="737" y="1020"/>
                    </a:lnTo>
                    <a:cubicBezTo>
                      <a:pt x="612" y="675"/>
                      <a:pt x="596" y="330"/>
                      <a:pt x="690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227;p87"/>
              <p:cNvSpPr/>
              <p:nvPr/>
            </p:nvSpPr>
            <p:spPr>
              <a:xfrm>
                <a:off x="5851950" y="4428125"/>
                <a:ext cx="96800" cy="179475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7179" extrusionOk="0">
                    <a:moveTo>
                      <a:pt x="1521" y="0"/>
                    </a:moveTo>
                    <a:lnTo>
                      <a:pt x="1113" y="157"/>
                    </a:lnTo>
                    <a:cubicBezTo>
                      <a:pt x="1003" y="204"/>
                      <a:pt x="909" y="251"/>
                      <a:pt x="815" y="314"/>
                    </a:cubicBezTo>
                    <a:cubicBezTo>
                      <a:pt x="455" y="549"/>
                      <a:pt x="188" y="909"/>
                      <a:pt x="94" y="1317"/>
                    </a:cubicBezTo>
                    <a:cubicBezTo>
                      <a:pt x="0" y="1646"/>
                      <a:pt x="16" y="1991"/>
                      <a:pt x="141" y="2336"/>
                    </a:cubicBezTo>
                    <a:lnTo>
                      <a:pt x="1583" y="6098"/>
                    </a:lnTo>
                    <a:cubicBezTo>
                      <a:pt x="1709" y="6427"/>
                      <a:pt x="1944" y="6709"/>
                      <a:pt x="2210" y="6881"/>
                    </a:cubicBezTo>
                    <a:cubicBezTo>
                      <a:pt x="2490" y="7071"/>
                      <a:pt x="2827" y="7178"/>
                      <a:pt x="3168" y="7178"/>
                    </a:cubicBezTo>
                    <a:cubicBezTo>
                      <a:pt x="3363" y="7178"/>
                      <a:pt x="3559" y="7143"/>
                      <a:pt x="3746" y="7069"/>
                    </a:cubicBezTo>
                    <a:lnTo>
                      <a:pt x="3872" y="7022"/>
                    </a:lnTo>
                    <a:cubicBezTo>
                      <a:pt x="3621" y="6803"/>
                      <a:pt x="3433" y="6536"/>
                      <a:pt x="3308" y="6207"/>
                    </a:cubicBezTo>
                    <a:lnTo>
                      <a:pt x="1505" y="1521"/>
                    </a:lnTo>
                    <a:cubicBezTo>
                      <a:pt x="1317" y="1019"/>
                      <a:pt x="1333" y="471"/>
                      <a:pt x="152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228;p87"/>
              <p:cNvSpPr/>
              <p:nvPr/>
            </p:nvSpPr>
            <p:spPr>
              <a:xfrm>
                <a:off x="5884850" y="4384725"/>
                <a:ext cx="185375" cy="232150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286" extrusionOk="0">
                    <a:moveTo>
                      <a:pt x="3269" y="1"/>
                    </a:moveTo>
                    <a:cubicBezTo>
                      <a:pt x="3022" y="1"/>
                      <a:pt x="2771" y="45"/>
                      <a:pt x="2525" y="138"/>
                    </a:cubicBezTo>
                    <a:lnTo>
                      <a:pt x="1396" y="576"/>
                    </a:lnTo>
                    <a:cubicBezTo>
                      <a:pt x="832" y="780"/>
                      <a:pt x="424" y="1219"/>
                      <a:pt x="205" y="1736"/>
                    </a:cubicBezTo>
                    <a:cubicBezTo>
                      <a:pt x="17" y="2207"/>
                      <a:pt x="1" y="2755"/>
                      <a:pt x="189" y="3257"/>
                    </a:cubicBezTo>
                    <a:lnTo>
                      <a:pt x="1992" y="7943"/>
                    </a:lnTo>
                    <a:cubicBezTo>
                      <a:pt x="2117" y="8272"/>
                      <a:pt x="2305" y="8539"/>
                      <a:pt x="2556" y="8758"/>
                    </a:cubicBezTo>
                    <a:cubicBezTo>
                      <a:pt x="2937" y="9097"/>
                      <a:pt x="3425" y="9286"/>
                      <a:pt x="3933" y="9286"/>
                    </a:cubicBezTo>
                    <a:cubicBezTo>
                      <a:pt x="4178" y="9286"/>
                      <a:pt x="4427" y="9242"/>
                      <a:pt x="4672" y="9150"/>
                    </a:cubicBezTo>
                    <a:lnTo>
                      <a:pt x="5800" y="8711"/>
                    </a:lnTo>
                    <a:cubicBezTo>
                      <a:pt x="6882" y="8304"/>
                      <a:pt x="7415" y="7097"/>
                      <a:pt x="7007" y="6031"/>
                    </a:cubicBezTo>
                    <a:lnTo>
                      <a:pt x="5221" y="1344"/>
                    </a:lnTo>
                    <a:cubicBezTo>
                      <a:pt x="4894" y="509"/>
                      <a:pt x="4108" y="1"/>
                      <a:pt x="3269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229;p87"/>
              <p:cNvSpPr/>
              <p:nvPr/>
            </p:nvSpPr>
            <p:spPr>
              <a:xfrm>
                <a:off x="6197950" y="4384725"/>
                <a:ext cx="185375" cy="232150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9286" extrusionOk="0">
                    <a:moveTo>
                      <a:pt x="4153" y="1"/>
                    </a:moveTo>
                    <a:cubicBezTo>
                      <a:pt x="3318" y="1"/>
                      <a:pt x="2526" y="509"/>
                      <a:pt x="2211" y="1344"/>
                    </a:cubicBezTo>
                    <a:lnTo>
                      <a:pt x="408" y="6031"/>
                    </a:lnTo>
                    <a:cubicBezTo>
                      <a:pt x="1" y="7097"/>
                      <a:pt x="534" y="8304"/>
                      <a:pt x="1615" y="8711"/>
                    </a:cubicBezTo>
                    <a:lnTo>
                      <a:pt x="2744" y="9150"/>
                    </a:lnTo>
                    <a:cubicBezTo>
                      <a:pt x="2988" y="9242"/>
                      <a:pt x="3239" y="9286"/>
                      <a:pt x="3486" y="9286"/>
                    </a:cubicBezTo>
                    <a:cubicBezTo>
                      <a:pt x="3999" y="9286"/>
                      <a:pt x="4495" y="9097"/>
                      <a:pt x="4875" y="8758"/>
                    </a:cubicBezTo>
                    <a:cubicBezTo>
                      <a:pt x="5111" y="8539"/>
                      <a:pt x="5314" y="8272"/>
                      <a:pt x="5440" y="7943"/>
                    </a:cubicBezTo>
                    <a:lnTo>
                      <a:pt x="7227" y="3257"/>
                    </a:lnTo>
                    <a:cubicBezTo>
                      <a:pt x="7415" y="2755"/>
                      <a:pt x="7399" y="2207"/>
                      <a:pt x="7211" y="1736"/>
                    </a:cubicBezTo>
                    <a:cubicBezTo>
                      <a:pt x="7007" y="1219"/>
                      <a:pt x="6584" y="780"/>
                      <a:pt x="6020" y="576"/>
                    </a:cubicBezTo>
                    <a:lnTo>
                      <a:pt x="4891" y="138"/>
                    </a:lnTo>
                    <a:cubicBezTo>
                      <a:pt x="4649" y="45"/>
                      <a:pt x="4399" y="1"/>
                      <a:pt x="4153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9" name="Google Shape;1230;p87"/>
            <p:cNvSpPr/>
            <p:nvPr/>
          </p:nvSpPr>
          <p:spPr>
            <a:xfrm rot="10498793">
              <a:off x="4893543" y="1953782"/>
              <a:ext cx="174582" cy="299135"/>
            </a:xfrm>
            <a:custGeom>
              <a:avLst/>
              <a:gdLst/>
              <a:ahLst/>
              <a:cxnLst/>
              <a:rect l="l" t="t" r="r" b="b"/>
              <a:pathLst>
                <a:path w="9578" h="16409" extrusionOk="0">
                  <a:moveTo>
                    <a:pt x="6347" y="1"/>
                  </a:moveTo>
                  <a:cubicBezTo>
                    <a:pt x="5890" y="1"/>
                    <a:pt x="5414" y="93"/>
                    <a:pt x="4953" y="288"/>
                  </a:cubicBezTo>
                  <a:cubicBezTo>
                    <a:pt x="3856" y="758"/>
                    <a:pt x="3088" y="1667"/>
                    <a:pt x="2900" y="2655"/>
                  </a:cubicBezTo>
                  <a:cubicBezTo>
                    <a:pt x="2869" y="2718"/>
                    <a:pt x="2822" y="2765"/>
                    <a:pt x="2806" y="2827"/>
                  </a:cubicBezTo>
                  <a:lnTo>
                    <a:pt x="63" y="15790"/>
                  </a:lnTo>
                  <a:cubicBezTo>
                    <a:pt x="0" y="16056"/>
                    <a:pt x="173" y="16339"/>
                    <a:pt x="455" y="16401"/>
                  </a:cubicBezTo>
                  <a:cubicBezTo>
                    <a:pt x="486" y="16406"/>
                    <a:pt x="517" y="16409"/>
                    <a:pt x="547" y="16409"/>
                  </a:cubicBezTo>
                  <a:cubicBezTo>
                    <a:pt x="790" y="16409"/>
                    <a:pt x="995" y="16245"/>
                    <a:pt x="1050" y="15994"/>
                  </a:cubicBezTo>
                  <a:lnTo>
                    <a:pt x="3433" y="4724"/>
                  </a:lnTo>
                  <a:cubicBezTo>
                    <a:pt x="3913" y="5339"/>
                    <a:pt x="4775" y="5698"/>
                    <a:pt x="5699" y="5698"/>
                  </a:cubicBezTo>
                  <a:cubicBezTo>
                    <a:pt x="6164" y="5698"/>
                    <a:pt x="6645" y="5607"/>
                    <a:pt x="7101" y="5413"/>
                  </a:cubicBezTo>
                  <a:cubicBezTo>
                    <a:pt x="8731" y="4724"/>
                    <a:pt x="9577" y="3015"/>
                    <a:pt x="8982" y="1605"/>
                  </a:cubicBezTo>
                  <a:cubicBezTo>
                    <a:pt x="8554" y="593"/>
                    <a:pt x="7507" y="1"/>
                    <a:pt x="6347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40" name="Google Shape;715;p36"/>
          <p:cNvCxnSpPr>
            <a:cxnSpLocks/>
            <a:endCxn id="44" idx="2"/>
          </p:cNvCxnSpPr>
          <p:nvPr/>
        </p:nvCxnSpPr>
        <p:spPr>
          <a:xfrm flipV="1">
            <a:off x="4467862" y="1839392"/>
            <a:ext cx="957705" cy="1612941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E99505-8233-4FBF-87D7-0CD3DF592399}"/>
              </a:ext>
            </a:extLst>
          </p:cNvPr>
          <p:cNvGrpSpPr/>
          <p:nvPr/>
        </p:nvGrpSpPr>
        <p:grpSpPr>
          <a:xfrm>
            <a:off x="5362107" y="1120378"/>
            <a:ext cx="1554543" cy="1742522"/>
            <a:chOff x="5301078" y="1168521"/>
            <a:chExt cx="1658400" cy="1790462"/>
          </a:xfrm>
        </p:grpSpPr>
        <p:sp>
          <p:nvSpPr>
            <p:cNvPr id="44" name="Google Shape;713;p36"/>
            <p:cNvSpPr/>
            <p:nvPr/>
          </p:nvSpPr>
          <p:spPr>
            <a:xfrm>
              <a:off x="5368778" y="1168521"/>
              <a:ext cx="1477591" cy="1477591"/>
            </a:xfrm>
            <a:prstGeom prst="ellipse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0846;p59">
              <a:extLst>
                <a:ext uri="{FF2B5EF4-FFF2-40B4-BE49-F238E27FC236}">
                  <a16:creationId xmlns:a16="http://schemas.microsoft.com/office/drawing/2014/main" id="{6116D66D-9138-411E-B62E-AE6AFA3DF579}"/>
                </a:ext>
              </a:extLst>
            </p:cNvPr>
            <p:cNvSpPr/>
            <p:nvPr/>
          </p:nvSpPr>
          <p:spPr>
            <a:xfrm rot="2553609" flipV="1">
              <a:off x="5301078" y="1300583"/>
              <a:ext cx="1658400" cy="1658400"/>
            </a:xfrm>
            <a:custGeom>
              <a:avLst/>
              <a:gdLst/>
              <a:ahLst/>
              <a:cxnLst/>
              <a:rect l="l" t="t" r="r" b="b"/>
              <a:pathLst>
                <a:path w="11693" h="11693" extrusionOk="0">
                  <a:moveTo>
                    <a:pt x="10252" y="584"/>
                  </a:moveTo>
                  <a:lnTo>
                    <a:pt x="10252" y="1263"/>
                  </a:lnTo>
                  <a:cubicBezTo>
                    <a:pt x="10252" y="1358"/>
                    <a:pt x="10323" y="1429"/>
                    <a:pt x="10406" y="1429"/>
                  </a:cubicBezTo>
                  <a:lnTo>
                    <a:pt x="11097" y="1429"/>
                  </a:lnTo>
                  <a:lnTo>
                    <a:pt x="9609" y="2918"/>
                  </a:lnTo>
                  <a:lnTo>
                    <a:pt x="9001" y="2918"/>
                  </a:lnTo>
                  <a:lnTo>
                    <a:pt x="9978" y="1941"/>
                  </a:lnTo>
                  <a:cubicBezTo>
                    <a:pt x="10037" y="1882"/>
                    <a:pt x="10037" y="1751"/>
                    <a:pt x="9978" y="1691"/>
                  </a:cubicBezTo>
                  <a:cubicBezTo>
                    <a:pt x="9948" y="1667"/>
                    <a:pt x="9903" y="1656"/>
                    <a:pt x="9859" y="1656"/>
                  </a:cubicBezTo>
                  <a:cubicBezTo>
                    <a:pt x="9814" y="1656"/>
                    <a:pt x="9769" y="1667"/>
                    <a:pt x="9740" y="1691"/>
                  </a:cubicBezTo>
                  <a:lnTo>
                    <a:pt x="8763" y="2679"/>
                  </a:lnTo>
                  <a:lnTo>
                    <a:pt x="8763" y="2072"/>
                  </a:lnTo>
                  <a:lnTo>
                    <a:pt x="10252" y="584"/>
                  </a:lnTo>
                  <a:close/>
                  <a:moveTo>
                    <a:pt x="4739" y="2537"/>
                  </a:moveTo>
                  <a:cubicBezTo>
                    <a:pt x="5894" y="2537"/>
                    <a:pt x="6942" y="2977"/>
                    <a:pt x="7739" y="3703"/>
                  </a:cubicBezTo>
                  <a:lnTo>
                    <a:pt x="4620" y="6811"/>
                  </a:lnTo>
                  <a:cubicBezTo>
                    <a:pt x="4560" y="6870"/>
                    <a:pt x="4560" y="7001"/>
                    <a:pt x="4620" y="7049"/>
                  </a:cubicBezTo>
                  <a:cubicBezTo>
                    <a:pt x="4656" y="7085"/>
                    <a:pt x="4703" y="7097"/>
                    <a:pt x="4739" y="7097"/>
                  </a:cubicBezTo>
                  <a:cubicBezTo>
                    <a:pt x="4787" y="7097"/>
                    <a:pt x="4834" y="7085"/>
                    <a:pt x="4858" y="7049"/>
                  </a:cubicBezTo>
                  <a:lnTo>
                    <a:pt x="5632" y="6275"/>
                  </a:lnTo>
                  <a:cubicBezTo>
                    <a:pt x="5775" y="6478"/>
                    <a:pt x="5846" y="6692"/>
                    <a:pt x="5846" y="6930"/>
                  </a:cubicBezTo>
                  <a:cubicBezTo>
                    <a:pt x="5846" y="7549"/>
                    <a:pt x="5358" y="8037"/>
                    <a:pt x="4739" y="8037"/>
                  </a:cubicBezTo>
                  <a:cubicBezTo>
                    <a:pt x="4132" y="8037"/>
                    <a:pt x="3644" y="7549"/>
                    <a:pt x="3644" y="6930"/>
                  </a:cubicBezTo>
                  <a:cubicBezTo>
                    <a:pt x="3644" y="6323"/>
                    <a:pt x="4132" y="5835"/>
                    <a:pt x="4739" y="5835"/>
                  </a:cubicBezTo>
                  <a:cubicBezTo>
                    <a:pt x="4822" y="5835"/>
                    <a:pt x="4882" y="5835"/>
                    <a:pt x="4953" y="5847"/>
                  </a:cubicBezTo>
                  <a:cubicBezTo>
                    <a:pt x="4962" y="5848"/>
                    <a:pt x="4970" y="5848"/>
                    <a:pt x="4979" y="5848"/>
                  </a:cubicBezTo>
                  <a:cubicBezTo>
                    <a:pt x="5055" y="5848"/>
                    <a:pt x="5133" y="5801"/>
                    <a:pt x="5144" y="5716"/>
                  </a:cubicBezTo>
                  <a:cubicBezTo>
                    <a:pt x="5156" y="5620"/>
                    <a:pt x="5096" y="5537"/>
                    <a:pt x="5013" y="5525"/>
                  </a:cubicBezTo>
                  <a:cubicBezTo>
                    <a:pt x="4918" y="5513"/>
                    <a:pt x="4834" y="5489"/>
                    <a:pt x="4739" y="5489"/>
                  </a:cubicBezTo>
                  <a:cubicBezTo>
                    <a:pt x="3941" y="5489"/>
                    <a:pt x="3298" y="6144"/>
                    <a:pt x="3298" y="6942"/>
                  </a:cubicBezTo>
                  <a:cubicBezTo>
                    <a:pt x="3298" y="7740"/>
                    <a:pt x="3953" y="8383"/>
                    <a:pt x="4739" y="8383"/>
                  </a:cubicBezTo>
                  <a:cubicBezTo>
                    <a:pt x="5549" y="8383"/>
                    <a:pt x="6192" y="7728"/>
                    <a:pt x="6192" y="6942"/>
                  </a:cubicBezTo>
                  <a:cubicBezTo>
                    <a:pt x="6192" y="6609"/>
                    <a:pt x="6084" y="6299"/>
                    <a:pt x="5870" y="6049"/>
                  </a:cubicBezTo>
                  <a:lnTo>
                    <a:pt x="6406" y="5513"/>
                  </a:lnTo>
                  <a:cubicBezTo>
                    <a:pt x="6751" y="5906"/>
                    <a:pt x="6942" y="6418"/>
                    <a:pt x="6942" y="6942"/>
                  </a:cubicBezTo>
                  <a:cubicBezTo>
                    <a:pt x="6942" y="8156"/>
                    <a:pt x="5965" y="9133"/>
                    <a:pt x="4739" y="9133"/>
                  </a:cubicBezTo>
                  <a:cubicBezTo>
                    <a:pt x="3525" y="9133"/>
                    <a:pt x="2536" y="8156"/>
                    <a:pt x="2536" y="6942"/>
                  </a:cubicBezTo>
                  <a:cubicBezTo>
                    <a:pt x="2536" y="5716"/>
                    <a:pt x="3525" y="4739"/>
                    <a:pt x="4739" y="4739"/>
                  </a:cubicBezTo>
                  <a:cubicBezTo>
                    <a:pt x="5120" y="4739"/>
                    <a:pt x="5477" y="4823"/>
                    <a:pt x="5787" y="5001"/>
                  </a:cubicBezTo>
                  <a:cubicBezTo>
                    <a:pt x="5812" y="5016"/>
                    <a:pt x="5840" y="5022"/>
                    <a:pt x="5868" y="5022"/>
                  </a:cubicBezTo>
                  <a:cubicBezTo>
                    <a:pt x="5930" y="5022"/>
                    <a:pt x="5992" y="4988"/>
                    <a:pt x="6025" y="4930"/>
                  </a:cubicBezTo>
                  <a:cubicBezTo>
                    <a:pt x="6073" y="4834"/>
                    <a:pt x="6037" y="4739"/>
                    <a:pt x="5953" y="4692"/>
                  </a:cubicBezTo>
                  <a:cubicBezTo>
                    <a:pt x="5572" y="4501"/>
                    <a:pt x="5156" y="4370"/>
                    <a:pt x="4739" y="4370"/>
                  </a:cubicBezTo>
                  <a:cubicBezTo>
                    <a:pt x="3346" y="4370"/>
                    <a:pt x="2203" y="5525"/>
                    <a:pt x="2203" y="6918"/>
                  </a:cubicBezTo>
                  <a:cubicBezTo>
                    <a:pt x="2203" y="8323"/>
                    <a:pt x="3346" y="9466"/>
                    <a:pt x="4739" y="9466"/>
                  </a:cubicBezTo>
                  <a:cubicBezTo>
                    <a:pt x="6144" y="9466"/>
                    <a:pt x="7287" y="8323"/>
                    <a:pt x="7287" y="6918"/>
                  </a:cubicBezTo>
                  <a:cubicBezTo>
                    <a:pt x="7287" y="6299"/>
                    <a:pt x="7061" y="5716"/>
                    <a:pt x="6668" y="5239"/>
                  </a:cubicBezTo>
                  <a:lnTo>
                    <a:pt x="7204" y="4704"/>
                  </a:lnTo>
                  <a:cubicBezTo>
                    <a:pt x="7751" y="5311"/>
                    <a:pt x="8049" y="6085"/>
                    <a:pt x="8049" y="6918"/>
                  </a:cubicBezTo>
                  <a:cubicBezTo>
                    <a:pt x="8049" y="8740"/>
                    <a:pt x="6561" y="10228"/>
                    <a:pt x="4739" y="10228"/>
                  </a:cubicBezTo>
                  <a:cubicBezTo>
                    <a:pt x="2929" y="10228"/>
                    <a:pt x="1441" y="8740"/>
                    <a:pt x="1441" y="6918"/>
                  </a:cubicBezTo>
                  <a:cubicBezTo>
                    <a:pt x="1441" y="5108"/>
                    <a:pt x="2929" y="3620"/>
                    <a:pt x="4739" y="3620"/>
                  </a:cubicBezTo>
                  <a:cubicBezTo>
                    <a:pt x="5382" y="3620"/>
                    <a:pt x="5989" y="3799"/>
                    <a:pt x="6525" y="4132"/>
                  </a:cubicBezTo>
                  <a:cubicBezTo>
                    <a:pt x="6558" y="4151"/>
                    <a:pt x="6594" y="4161"/>
                    <a:pt x="6628" y="4161"/>
                  </a:cubicBezTo>
                  <a:cubicBezTo>
                    <a:pt x="6679" y="4161"/>
                    <a:pt x="6727" y="4139"/>
                    <a:pt x="6763" y="4096"/>
                  </a:cubicBezTo>
                  <a:cubicBezTo>
                    <a:pt x="6811" y="4025"/>
                    <a:pt x="6799" y="3918"/>
                    <a:pt x="6727" y="3858"/>
                  </a:cubicBezTo>
                  <a:cubicBezTo>
                    <a:pt x="6144" y="3477"/>
                    <a:pt x="5453" y="3275"/>
                    <a:pt x="4763" y="3275"/>
                  </a:cubicBezTo>
                  <a:cubicBezTo>
                    <a:pt x="2751" y="3275"/>
                    <a:pt x="1108" y="4918"/>
                    <a:pt x="1108" y="6918"/>
                  </a:cubicBezTo>
                  <a:cubicBezTo>
                    <a:pt x="1108" y="8930"/>
                    <a:pt x="2751" y="10573"/>
                    <a:pt x="4763" y="10573"/>
                  </a:cubicBezTo>
                  <a:cubicBezTo>
                    <a:pt x="6763" y="10573"/>
                    <a:pt x="8406" y="8930"/>
                    <a:pt x="8406" y="6918"/>
                  </a:cubicBezTo>
                  <a:cubicBezTo>
                    <a:pt x="8406" y="6013"/>
                    <a:pt x="8061" y="5132"/>
                    <a:pt x="7454" y="4465"/>
                  </a:cubicBezTo>
                  <a:lnTo>
                    <a:pt x="7989" y="3930"/>
                  </a:lnTo>
                  <a:cubicBezTo>
                    <a:pt x="8704" y="4739"/>
                    <a:pt x="9144" y="5775"/>
                    <a:pt x="9144" y="6942"/>
                  </a:cubicBezTo>
                  <a:cubicBezTo>
                    <a:pt x="9144" y="9359"/>
                    <a:pt x="7168" y="11347"/>
                    <a:pt x="4739" y="11347"/>
                  </a:cubicBezTo>
                  <a:cubicBezTo>
                    <a:pt x="2322" y="11347"/>
                    <a:pt x="334" y="9359"/>
                    <a:pt x="334" y="6942"/>
                  </a:cubicBezTo>
                  <a:cubicBezTo>
                    <a:pt x="334" y="4513"/>
                    <a:pt x="2322" y="2537"/>
                    <a:pt x="4739" y="2537"/>
                  </a:cubicBezTo>
                  <a:close/>
                  <a:moveTo>
                    <a:pt x="10403" y="1"/>
                  </a:moveTo>
                  <a:cubicBezTo>
                    <a:pt x="10360" y="1"/>
                    <a:pt x="10315" y="16"/>
                    <a:pt x="10275" y="48"/>
                  </a:cubicBezTo>
                  <a:lnTo>
                    <a:pt x="8466" y="1882"/>
                  </a:lnTo>
                  <a:cubicBezTo>
                    <a:pt x="8430" y="1906"/>
                    <a:pt x="8418" y="1953"/>
                    <a:pt x="8418" y="1989"/>
                  </a:cubicBezTo>
                  <a:lnTo>
                    <a:pt x="8418" y="3025"/>
                  </a:lnTo>
                  <a:lnTo>
                    <a:pt x="7978" y="3465"/>
                  </a:lnTo>
                  <a:cubicBezTo>
                    <a:pt x="7120" y="2679"/>
                    <a:pt x="5989" y="2203"/>
                    <a:pt x="4739" y="2203"/>
                  </a:cubicBezTo>
                  <a:cubicBezTo>
                    <a:pt x="2120" y="2203"/>
                    <a:pt x="0" y="4334"/>
                    <a:pt x="0" y="6954"/>
                  </a:cubicBezTo>
                  <a:cubicBezTo>
                    <a:pt x="0" y="9573"/>
                    <a:pt x="2120" y="11692"/>
                    <a:pt x="4739" y="11692"/>
                  </a:cubicBezTo>
                  <a:cubicBezTo>
                    <a:pt x="7358" y="11692"/>
                    <a:pt x="9490" y="9573"/>
                    <a:pt x="9490" y="6954"/>
                  </a:cubicBezTo>
                  <a:cubicBezTo>
                    <a:pt x="9490" y="5704"/>
                    <a:pt x="9013" y="4573"/>
                    <a:pt x="8228" y="3715"/>
                  </a:cubicBezTo>
                  <a:lnTo>
                    <a:pt x="8668" y="3275"/>
                  </a:lnTo>
                  <a:lnTo>
                    <a:pt x="9704" y="3275"/>
                  </a:lnTo>
                  <a:cubicBezTo>
                    <a:pt x="9740" y="3275"/>
                    <a:pt x="9787" y="3263"/>
                    <a:pt x="9823" y="3227"/>
                  </a:cubicBezTo>
                  <a:lnTo>
                    <a:pt x="11645" y="1394"/>
                  </a:lnTo>
                  <a:cubicBezTo>
                    <a:pt x="11680" y="1346"/>
                    <a:pt x="11692" y="1263"/>
                    <a:pt x="11668" y="1203"/>
                  </a:cubicBezTo>
                  <a:cubicBezTo>
                    <a:pt x="11633" y="1144"/>
                    <a:pt x="11573" y="1096"/>
                    <a:pt x="11502" y="1096"/>
                  </a:cubicBezTo>
                  <a:lnTo>
                    <a:pt x="10573" y="1096"/>
                  </a:lnTo>
                  <a:lnTo>
                    <a:pt x="10573" y="179"/>
                  </a:lnTo>
                  <a:cubicBezTo>
                    <a:pt x="10573" y="108"/>
                    <a:pt x="10537" y="48"/>
                    <a:pt x="10466" y="12"/>
                  </a:cubicBezTo>
                  <a:cubicBezTo>
                    <a:pt x="10446" y="5"/>
                    <a:pt x="10425" y="1"/>
                    <a:pt x="10403" y="1"/>
                  </a:cubicBezTo>
                  <a:close/>
                </a:path>
              </a:pathLst>
            </a:custGeom>
            <a:solidFill>
              <a:schemeClr val="bg1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706;p36"/>
          <p:cNvSpPr txBox="1">
            <a:spLocks/>
          </p:cNvSpPr>
          <p:nvPr/>
        </p:nvSpPr>
        <p:spPr>
          <a:xfrm>
            <a:off x="4854048" y="516075"/>
            <a:ext cx="2570663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600"/>
              </a:spcAft>
              <a:buFont typeface="DM Sans"/>
              <a:buNone/>
            </a:pPr>
            <a:r>
              <a:rPr lang="en-CA" sz="2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Training</a:t>
            </a:r>
          </a:p>
        </p:txBody>
      </p:sp>
      <p:cxnSp>
        <p:nvCxnSpPr>
          <p:cNvPr id="48" name="Google Shape;715;p36"/>
          <p:cNvCxnSpPr>
            <a:cxnSpLocks/>
          </p:cNvCxnSpPr>
          <p:nvPr/>
        </p:nvCxnSpPr>
        <p:spPr>
          <a:xfrm flipH="1" flipV="1">
            <a:off x="6810624" y="1890088"/>
            <a:ext cx="633094" cy="1336636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710;p36"/>
          <p:cNvSpPr/>
          <p:nvPr/>
        </p:nvSpPr>
        <p:spPr>
          <a:xfrm>
            <a:off x="6652731" y="3247092"/>
            <a:ext cx="1616982" cy="1433508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Rectangle 37"/>
          <p:cNvSpPr/>
          <p:nvPr/>
        </p:nvSpPr>
        <p:spPr>
          <a:xfrm>
            <a:off x="6695628" y="4670967"/>
            <a:ext cx="1652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buClr>
                <a:schemeClr val="accent3"/>
              </a:buClr>
            </a:pPr>
            <a:r>
              <a:rPr lang="en-US" sz="1600" b="1" dirty="0">
                <a:solidFill>
                  <a:schemeClr val="bg1"/>
                </a:solidFill>
              </a:rPr>
              <a:t>Music Sync</a:t>
            </a:r>
          </a:p>
        </p:txBody>
      </p:sp>
      <p:sp>
        <p:nvSpPr>
          <p:cNvPr id="59" name="Google Shape;1141;p84"/>
          <p:cNvSpPr/>
          <p:nvPr/>
        </p:nvSpPr>
        <p:spPr>
          <a:xfrm>
            <a:off x="7108164" y="3581181"/>
            <a:ext cx="667879" cy="677606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Rounded Rectangle 59"/>
          <p:cNvSpPr/>
          <p:nvPr/>
        </p:nvSpPr>
        <p:spPr>
          <a:xfrm>
            <a:off x="8282227" y="4499637"/>
            <a:ext cx="861773" cy="643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40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7" grpId="0" build="p"/>
      <p:bldP spid="46" grpId="0" build="p"/>
      <p:bldP spid="51" grpId="0" animBg="1"/>
      <p:bldP spid="3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29;p79"/>
          <p:cNvSpPr txBox="1"/>
          <p:nvPr/>
        </p:nvSpPr>
        <p:spPr>
          <a:xfrm>
            <a:off x="888427" y="1382631"/>
            <a:ext cx="2690572" cy="76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tx2"/>
              </a:buClr>
            </a:pPr>
            <a:r>
              <a:rPr lang="en-US" sz="2000" dirty="0">
                <a:solidFill>
                  <a:schemeClr val="accent5"/>
                </a:solidFill>
                <a:latin typeface="DM Sans" panose="020B0604020202020204" charset="0"/>
              </a:rPr>
              <a:t>Song in another language</a:t>
            </a:r>
            <a:endParaRPr lang="ar-SA" sz="2000" dirty="0">
              <a:solidFill>
                <a:schemeClr val="accent5"/>
              </a:solidFill>
              <a:latin typeface="DM Sans" panose="020B0604020202020204" charset="0"/>
            </a:endParaRPr>
          </a:p>
        </p:txBody>
      </p:sp>
      <p:sp>
        <p:nvSpPr>
          <p:cNvPr id="17" name="Google Shape;1030;p79"/>
          <p:cNvSpPr txBox="1"/>
          <p:nvPr/>
        </p:nvSpPr>
        <p:spPr>
          <a:xfrm>
            <a:off x="6432459" y="1395776"/>
            <a:ext cx="2575594" cy="58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tx2"/>
              </a:buClr>
            </a:pPr>
            <a:r>
              <a:rPr lang="en-CA" sz="1600" b="1" dirty="0">
                <a:solidFill>
                  <a:schemeClr val="accent5"/>
                </a:solidFill>
                <a:latin typeface="DM Sans" panose="020B0604020202020204" charset="0"/>
              </a:rPr>
              <a:t>Voicing for particular artists</a:t>
            </a:r>
            <a:endParaRPr lang="ar-SA" sz="1600" b="1" dirty="0">
              <a:solidFill>
                <a:schemeClr val="accent5"/>
              </a:solidFill>
              <a:latin typeface="DM Sans" panose="020B0604020202020204" charset="0"/>
            </a:endParaRPr>
          </a:p>
        </p:txBody>
      </p:sp>
      <p:sp>
        <p:nvSpPr>
          <p:cNvPr id="18" name="Google Shape;1031;p79"/>
          <p:cNvSpPr txBox="1"/>
          <p:nvPr/>
        </p:nvSpPr>
        <p:spPr>
          <a:xfrm>
            <a:off x="635350" y="3172879"/>
            <a:ext cx="1841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CA" sz="1600" dirty="0">
                <a:solidFill>
                  <a:schemeClr val="accent5"/>
                </a:solidFill>
                <a:latin typeface="DM Sans" panose="020B0604020202020204" charset="0"/>
              </a:rPr>
              <a:t>lyric video for the song</a:t>
            </a:r>
            <a:endParaRPr sz="1600" b="1" dirty="0">
              <a:solidFill>
                <a:schemeClr val="l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20" name="Google Shape;1033;p79"/>
          <p:cNvSpPr txBox="1"/>
          <p:nvPr/>
        </p:nvSpPr>
        <p:spPr>
          <a:xfrm>
            <a:off x="6379938" y="3235057"/>
            <a:ext cx="2764061" cy="7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1800" dirty="0">
                <a:solidFill>
                  <a:schemeClr val="bg1"/>
                </a:solidFill>
                <a:latin typeface="Krona One"/>
                <a:ea typeface="Krona One"/>
                <a:cs typeface="Krona One"/>
                <a:sym typeface="Krona One"/>
              </a:rPr>
              <a:t>Various instrument music</a:t>
            </a:r>
            <a:endParaRPr sz="1800" dirty="0">
              <a:solidFill>
                <a:schemeClr val="bg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32" name="Google Shape;407;p32"/>
          <p:cNvGrpSpPr/>
          <p:nvPr/>
        </p:nvGrpSpPr>
        <p:grpSpPr>
          <a:xfrm>
            <a:off x="3541978" y="1943889"/>
            <a:ext cx="2210395" cy="2090466"/>
            <a:chOff x="1040275" y="238125"/>
            <a:chExt cx="5538450" cy="5237950"/>
          </a:xfrm>
        </p:grpSpPr>
        <p:sp>
          <p:nvSpPr>
            <p:cNvPr id="33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58" name="Google Shape;636;p32"/>
          <p:cNvCxnSpPr>
            <a:cxnSpLocks/>
          </p:cNvCxnSpPr>
          <p:nvPr/>
        </p:nvCxnSpPr>
        <p:spPr>
          <a:xfrm rot="10800000" flipV="1">
            <a:off x="5516775" y="1818878"/>
            <a:ext cx="863164" cy="54963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1" name="Google Shape;638;p32"/>
          <p:cNvCxnSpPr>
            <a:cxnSpLocks/>
          </p:cNvCxnSpPr>
          <p:nvPr/>
        </p:nvCxnSpPr>
        <p:spPr>
          <a:xfrm flipV="1">
            <a:off x="2531227" y="2679041"/>
            <a:ext cx="1212605" cy="577464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" name="Google Shape;637;p32"/>
          <p:cNvCxnSpPr>
            <a:cxnSpLocks/>
          </p:cNvCxnSpPr>
          <p:nvPr/>
        </p:nvCxnSpPr>
        <p:spPr>
          <a:xfrm rot="10800000">
            <a:off x="4939071" y="2900068"/>
            <a:ext cx="1413064" cy="748403"/>
          </a:xfrm>
          <a:prstGeom prst="bentConnector3">
            <a:avLst>
              <a:gd name="adj1" fmla="val 117652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4" name="Google Shape;638;p32"/>
          <p:cNvCxnSpPr>
            <a:cxnSpLocks/>
          </p:cNvCxnSpPr>
          <p:nvPr/>
        </p:nvCxnSpPr>
        <p:spPr>
          <a:xfrm>
            <a:off x="3110481" y="1799930"/>
            <a:ext cx="726841" cy="538918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6" name="Rounded Rectangle 265"/>
          <p:cNvSpPr/>
          <p:nvPr/>
        </p:nvSpPr>
        <p:spPr>
          <a:xfrm>
            <a:off x="8282227" y="4499637"/>
            <a:ext cx="861773" cy="643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41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2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62"/>
          <p:cNvGrpSpPr/>
          <p:nvPr/>
        </p:nvGrpSpPr>
        <p:grpSpPr>
          <a:xfrm>
            <a:off x="1321018" y="1328303"/>
            <a:ext cx="2634787" cy="2667772"/>
            <a:chOff x="1321018" y="1328303"/>
            <a:chExt cx="2634787" cy="2667772"/>
          </a:xfrm>
        </p:grpSpPr>
        <p:sp>
          <p:nvSpPr>
            <p:cNvPr id="422" name="Google Shape;422;p62"/>
            <p:cNvSpPr/>
            <p:nvPr/>
          </p:nvSpPr>
          <p:spPr>
            <a:xfrm>
              <a:off x="1321025" y="1393350"/>
              <a:ext cx="2565600" cy="2565600"/>
            </a:xfrm>
            <a:prstGeom prst="donut">
              <a:avLst>
                <a:gd name="adj" fmla="val 46099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62"/>
            <p:cNvSpPr/>
            <p:nvPr/>
          </p:nvSpPr>
          <p:spPr>
            <a:xfrm>
              <a:off x="1724175" y="1796450"/>
              <a:ext cx="1759200" cy="1759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62"/>
            <p:cNvSpPr/>
            <p:nvPr/>
          </p:nvSpPr>
          <p:spPr>
            <a:xfrm rot="-1854675">
              <a:off x="3222814" y="3350576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62"/>
            <p:cNvSpPr/>
            <p:nvPr/>
          </p:nvSpPr>
          <p:spPr>
            <a:xfrm rot="-7968547">
              <a:off x="1447132" y="1403829"/>
              <a:ext cx="440061" cy="535987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6" name="Google Shape;426;p62"/>
          <p:cNvSpPr txBox="1">
            <a:spLocks noGrp="1"/>
          </p:cNvSpPr>
          <p:nvPr>
            <p:ph type="title"/>
          </p:nvPr>
        </p:nvSpPr>
        <p:spPr>
          <a:xfrm>
            <a:off x="4099119" y="1648807"/>
            <a:ext cx="5236671" cy="2096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spc="300" dirty="0">
                <a:solidFill>
                  <a:schemeClr val="accent3"/>
                </a:solidFill>
              </a:rPr>
              <a:t>U</a:t>
            </a:r>
            <a:r>
              <a:rPr lang="en-US" sz="4000" b="1" spc="300" dirty="0"/>
              <a:t>sed</a:t>
            </a:r>
            <a:r>
              <a:rPr lang="en-US" sz="4000" b="1" spc="300" dirty="0">
                <a:solidFill>
                  <a:srgbClr val="009999"/>
                </a:solidFill>
              </a:rPr>
              <a:t> </a:t>
            </a:r>
            <a:r>
              <a:rPr lang="en-US" sz="4000" b="1" spc="300" dirty="0">
                <a:solidFill>
                  <a:schemeClr val="accent3"/>
                </a:solidFill>
              </a:rPr>
              <a:t>T</a:t>
            </a:r>
            <a:r>
              <a:rPr lang="en-US" sz="4000" b="1" spc="300" dirty="0"/>
              <a:t>echnologies</a:t>
            </a:r>
            <a:endParaRPr lang="en-US" sz="4000" spc="300" dirty="0">
              <a:solidFill>
                <a:schemeClr val="bg1"/>
              </a:solidFill>
              <a:latin typeface="Rajdhani"/>
            </a:endParaRPr>
          </a:p>
        </p:txBody>
      </p:sp>
      <p:sp>
        <p:nvSpPr>
          <p:cNvPr id="427" name="Google Shape;427;p6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8282227" y="4499637"/>
            <a:ext cx="861773" cy="643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42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41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E74663-328B-4C8B-B725-A0122F288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9" y="1553928"/>
            <a:ext cx="2546069" cy="6183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566" y="1400395"/>
            <a:ext cx="1737703" cy="727527"/>
            <a:chOff x="2378012" y="3034651"/>
            <a:chExt cx="2184780" cy="8008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8BF74F-B832-4BFD-BA79-4D98D3479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144"/>
            <a:stretch/>
          </p:blipFill>
          <p:spPr>
            <a:xfrm>
              <a:off x="2378012" y="3034651"/>
              <a:ext cx="809703" cy="80089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070076" y="3034651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Flutter</a:t>
              </a:r>
            </a:p>
          </p:txBody>
        </p:sp>
      </p:grpSp>
      <p:pic>
        <p:nvPicPr>
          <p:cNvPr id="15" name="Picture 14"/>
          <p:cNvPicPr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11111" r="5515" b="11111"/>
          <a:stretch/>
        </p:blipFill>
        <p:spPr>
          <a:xfrm>
            <a:off x="4917984" y="1553928"/>
            <a:ext cx="2408108" cy="6693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8" t="34728" r="9520" b="34871"/>
          <a:stretch/>
        </p:blipFill>
        <p:spPr>
          <a:xfrm>
            <a:off x="-10268" y="3139888"/>
            <a:ext cx="1921732" cy="505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89" y="3005178"/>
            <a:ext cx="2650788" cy="6960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" t="11220" r="3148"/>
          <a:stretch/>
        </p:blipFill>
        <p:spPr>
          <a:xfrm>
            <a:off x="5035924" y="2907634"/>
            <a:ext cx="2218764" cy="7935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70073" y="1496404"/>
            <a:ext cx="1880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</a:t>
            </a:r>
          </a:p>
          <a:p>
            <a:pPr algn="ctr"/>
            <a:r>
              <a:rPr lang="en-US" sz="2400" dirty="0"/>
              <a:t>Building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70073" y="3003301"/>
            <a:ext cx="1919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Developing</a:t>
            </a:r>
          </a:p>
        </p:txBody>
      </p:sp>
      <p:cxnSp>
        <p:nvCxnSpPr>
          <p:cNvPr id="27" name="Google Shape;177;p30"/>
          <p:cNvCxnSpPr/>
          <p:nvPr/>
        </p:nvCxnSpPr>
        <p:spPr>
          <a:xfrm flipV="1">
            <a:off x="7458036" y="1395620"/>
            <a:ext cx="0" cy="1183800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77;p30"/>
          <p:cNvCxnSpPr/>
          <p:nvPr/>
        </p:nvCxnSpPr>
        <p:spPr>
          <a:xfrm flipV="1">
            <a:off x="7458036" y="2907769"/>
            <a:ext cx="0" cy="1183800"/>
          </a:xfrm>
          <a:prstGeom prst="straightConnector1">
            <a:avLst/>
          </a:prstGeom>
          <a:noFill/>
          <a:ln w="38100" cap="flat" cmpd="sng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Rounded Rectangle 28"/>
          <p:cNvSpPr/>
          <p:nvPr/>
        </p:nvSpPr>
        <p:spPr>
          <a:xfrm>
            <a:off x="8282227" y="4499637"/>
            <a:ext cx="861773" cy="643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43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458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8282227" y="4499637"/>
            <a:ext cx="861773" cy="6438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3600" b="1" dirty="0">
                <a:solidFill>
                  <a:schemeClr val="bg1"/>
                </a:solidFill>
              </a:rPr>
              <a:t>44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Google Shape;1768;p46"/>
          <p:cNvSpPr txBox="1">
            <a:spLocks/>
          </p:cNvSpPr>
          <p:nvPr/>
        </p:nvSpPr>
        <p:spPr>
          <a:xfrm>
            <a:off x="0" y="357009"/>
            <a:ext cx="9143999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50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pPr algn="ctr"/>
            <a:r>
              <a:rPr lang="en-CA" sz="6600" dirty="0"/>
              <a:t>THANKS!</a:t>
            </a:r>
          </a:p>
        </p:txBody>
      </p:sp>
      <p:sp>
        <p:nvSpPr>
          <p:cNvPr id="20" name="Google Shape;1768;p46">
            <a:extLst>
              <a:ext uri="{FF2B5EF4-FFF2-40B4-BE49-F238E27FC236}">
                <a16:creationId xmlns:a16="http://schemas.microsoft.com/office/drawing/2014/main" id="{5ADD1AF6-48F3-46EF-AA7F-DDD79B303D76}"/>
              </a:ext>
            </a:extLst>
          </p:cNvPr>
          <p:cNvSpPr txBox="1">
            <a:spLocks/>
          </p:cNvSpPr>
          <p:nvPr/>
        </p:nvSpPr>
        <p:spPr>
          <a:xfrm>
            <a:off x="572173" y="2063210"/>
            <a:ext cx="7710054" cy="14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Font typeface="Rajdhani"/>
              <a:buNone/>
              <a:defRPr sz="5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400" dirty="0"/>
              <a:t>For your </a:t>
            </a:r>
          </a:p>
          <a:p>
            <a:r>
              <a:rPr lang="en-US" sz="4400" dirty="0"/>
              <a:t>time, attention, everything!</a:t>
            </a:r>
          </a:p>
        </p:txBody>
      </p:sp>
    </p:spTree>
    <p:extLst>
      <p:ext uri="{BB962C8B-B14F-4D97-AF65-F5344CB8AC3E}">
        <p14:creationId xmlns:p14="http://schemas.microsoft.com/office/powerpoint/2010/main" val="38303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91"/>
          <p:cNvGrpSpPr/>
          <p:nvPr/>
        </p:nvGrpSpPr>
        <p:grpSpPr>
          <a:xfrm>
            <a:off x="4211550" y="1428792"/>
            <a:ext cx="4063200" cy="2272800"/>
            <a:chOff x="4211550" y="1428792"/>
            <a:chExt cx="4063200" cy="2272800"/>
          </a:xfrm>
        </p:grpSpPr>
        <p:sp>
          <p:nvSpPr>
            <p:cNvPr id="1294" name="Google Shape;1294;p91"/>
            <p:cNvSpPr/>
            <p:nvPr/>
          </p:nvSpPr>
          <p:spPr>
            <a:xfrm>
              <a:off x="4211550" y="1428792"/>
              <a:ext cx="4063200" cy="22728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91"/>
            <p:cNvSpPr/>
            <p:nvPr/>
          </p:nvSpPr>
          <p:spPr>
            <a:xfrm>
              <a:off x="4310097" y="1519206"/>
              <a:ext cx="3866100" cy="20922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97" name="Google Shape;1297;p91"/>
          <p:cNvSpPr txBox="1">
            <a:spLocks noGrp="1"/>
          </p:cNvSpPr>
          <p:nvPr>
            <p:ph type="subTitle" idx="1"/>
          </p:nvPr>
        </p:nvSpPr>
        <p:spPr>
          <a:xfrm>
            <a:off x="4359910" y="1519206"/>
            <a:ext cx="3951563" cy="19652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CA" dirty="0">
                <a:latin typeface="+mj-lt"/>
              </a:rPr>
              <a:t>Soul Composer : is an app that generate lyrics and music according to the user's selected mood (happy, sad, etc.),then generate voice based on the lyrics and music that our app developed.</a:t>
            </a:r>
            <a:endParaRPr dirty="0">
              <a:latin typeface="+mj-lt"/>
            </a:endParaRPr>
          </a:p>
        </p:txBody>
      </p:sp>
      <p:grpSp>
        <p:nvGrpSpPr>
          <p:cNvPr id="1298" name="Google Shape;1298;p91"/>
          <p:cNvGrpSpPr/>
          <p:nvPr/>
        </p:nvGrpSpPr>
        <p:grpSpPr>
          <a:xfrm>
            <a:off x="518989" y="952940"/>
            <a:ext cx="3608019" cy="3458321"/>
            <a:chOff x="533100" y="894073"/>
            <a:chExt cx="3608019" cy="3458321"/>
          </a:xfrm>
        </p:grpSpPr>
        <p:grpSp>
          <p:nvGrpSpPr>
            <p:cNvPr id="1299" name="Google Shape;1299;p91"/>
            <p:cNvGrpSpPr/>
            <p:nvPr/>
          </p:nvGrpSpPr>
          <p:grpSpPr>
            <a:xfrm>
              <a:off x="533100" y="894073"/>
              <a:ext cx="3608019" cy="3458321"/>
              <a:chOff x="3413570" y="1136778"/>
              <a:chExt cx="2346221" cy="2249022"/>
            </a:xfrm>
          </p:grpSpPr>
          <p:grpSp>
            <p:nvGrpSpPr>
              <p:cNvPr id="1300" name="Google Shape;1300;p91"/>
              <p:cNvGrpSpPr/>
              <p:nvPr/>
            </p:nvGrpSpPr>
            <p:grpSpPr>
              <a:xfrm>
                <a:off x="3413570" y="1136778"/>
                <a:ext cx="2346221" cy="2243338"/>
                <a:chOff x="3632471" y="1574244"/>
                <a:chExt cx="959168" cy="917108"/>
              </a:xfrm>
            </p:grpSpPr>
            <p:sp>
              <p:nvSpPr>
                <p:cNvPr id="1301" name="Google Shape;1301;p91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02" name="Google Shape;1302;p91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303" name="Google Shape;1303;p91"/>
              <p:cNvGrpSpPr/>
              <p:nvPr/>
            </p:nvGrpSpPr>
            <p:grpSpPr>
              <a:xfrm rot="8100000">
                <a:off x="3741426" y="1504372"/>
                <a:ext cx="1608501" cy="1537967"/>
                <a:chOff x="3632471" y="1574244"/>
                <a:chExt cx="959168" cy="917108"/>
              </a:xfrm>
            </p:grpSpPr>
            <p:sp>
              <p:nvSpPr>
                <p:cNvPr id="1304" name="Google Shape;1304;p91"/>
                <p:cNvSpPr/>
                <p:nvPr/>
              </p:nvSpPr>
              <p:spPr>
                <a:xfrm>
                  <a:off x="3691878" y="1667828"/>
                  <a:ext cx="795679" cy="736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7A912">
                        <a:alpha val="86666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05" name="Google Shape;1305;p91"/>
                <p:cNvSpPr/>
                <p:nvPr/>
              </p:nvSpPr>
              <p:spPr>
                <a:xfrm rot="-9900997">
                  <a:off x="3714135" y="1664603"/>
                  <a:ext cx="795841" cy="736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08" h="165913" extrusionOk="0">
                      <a:moveTo>
                        <a:pt x="76909" y="1"/>
                      </a:moveTo>
                      <a:cubicBezTo>
                        <a:pt x="30472" y="8538"/>
                        <a:pt x="0" y="54113"/>
                        <a:pt x="10422" y="100621"/>
                      </a:cubicBezTo>
                      <a:cubicBezTo>
                        <a:pt x="19047" y="139085"/>
                        <a:pt x="53567" y="165912"/>
                        <a:pt x="92030" y="165912"/>
                      </a:cubicBezTo>
                      <a:cubicBezTo>
                        <a:pt x="95938" y="165912"/>
                        <a:pt x="99899" y="165630"/>
                        <a:pt x="103860" y="165067"/>
                      </a:cubicBezTo>
                      <a:cubicBezTo>
                        <a:pt x="148467" y="158642"/>
                        <a:pt x="179308" y="118330"/>
                        <a:pt x="175312" y="74709"/>
                      </a:cubicBezTo>
                      <a:cubicBezTo>
                        <a:pt x="174977" y="71048"/>
                        <a:pt x="171879" y="68372"/>
                        <a:pt x="168341" y="68372"/>
                      </a:cubicBezTo>
                      <a:cubicBezTo>
                        <a:pt x="167918" y="68372"/>
                        <a:pt x="167496" y="68407"/>
                        <a:pt x="167056" y="68478"/>
                      </a:cubicBezTo>
                      <a:cubicBezTo>
                        <a:pt x="163517" y="69129"/>
                        <a:pt x="161000" y="72368"/>
                        <a:pt x="161335" y="75941"/>
                      </a:cubicBezTo>
                      <a:cubicBezTo>
                        <a:pt x="164715" y="112609"/>
                        <a:pt x="138538" y="146443"/>
                        <a:pt x="100850" y="151301"/>
                      </a:cubicBezTo>
                      <a:cubicBezTo>
                        <a:pt x="97892" y="151689"/>
                        <a:pt x="94935" y="151882"/>
                        <a:pt x="92013" y="151882"/>
                      </a:cubicBezTo>
                      <a:cubicBezTo>
                        <a:pt x="60362" y="151882"/>
                        <a:pt x="31880" y="130001"/>
                        <a:pt x="24346" y="98544"/>
                      </a:cubicBezTo>
                      <a:cubicBezTo>
                        <a:pt x="14998" y="59500"/>
                        <a:pt x="40470" y="20966"/>
                        <a:pt x="79444" y="13819"/>
                      </a:cubicBezTo>
                      <a:lnTo>
                        <a:pt x="76909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6216C">
                        <a:alpha val="18823"/>
                      </a:srgbClr>
                    </a:gs>
                    <a:gs pos="100000">
                      <a:srgbClr val="FFC452">
                        <a:alpha val="86666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306" name="Google Shape;1306;p91"/>
            <p:cNvGrpSpPr/>
            <p:nvPr/>
          </p:nvGrpSpPr>
          <p:grpSpPr>
            <a:xfrm>
              <a:off x="1428396" y="1088576"/>
              <a:ext cx="1876118" cy="3131162"/>
              <a:chOff x="1498950" y="1320700"/>
              <a:chExt cx="1741177" cy="2905951"/>
            </a:xfrm>
          </p:grpSpPr>
          <p:sp>
            <p:nvSpPr>
              <p:cNvPr id="1307" name="Google Shape;1307;p91"/>
              <p:cNvSpPr/>
              <p:nvPr/>
            </p:nvSpPr>
            <p:spPr>
              <a:xfrm>
                <a:off x="2032529" y="3851110"/>
                <a:ext cx="220028" cy="278052"/>
              </a:xfrm>
              <a:custGeom>
                <a:avLst/>
                <a:gdLst/>
                <a:ahLst/>
                <a:cxnLst/>
                <a:rect l="l" t="t" r="r" b="b"/>
                <a:pathLst>
                  <a:path w="5999" h="7581" extrusionOk="0">
                    <a:moveTo>
                      <a:pt x="4467" y="1"/>
                    </a:moveTo>
                    <a:lnTo>
                      <a:pt x="0" y="1124"/>
                    </a:lnTo>
                    <a:lnTo>
                      <a:pt x="1430" y="7581"/>
                    </a:lnTo>
                    <a:lnTo>
                      <a:pt x="5998" y="5743"/>
                    </a:lnTo>
                    <a:lnTo>
                      <a:pt x="4467" y="1"/>
                    </a:ln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8" name="Google Shape;1308;p91"/>
              <p:cNvSpPr/>
              <p:nvPr/>
            </p:nvSpPr>
            <p:spPr>
              <a:xfrm>
                <a:off x="2341424" y="3860463"/>
                <a:ext cx="184451" cy="241558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6586" extrusionOk="0">
                    <a:moveTo>
                      <a:pt x="435" y="1"/>
                    </a:moveTo>
                    <a:lnTo>
                      <a:pt x="1" y="6586"/>
                    </a:lnTo>
                    <a:lnTo>
                      <a:pt x="4901" y="6101"/>
                    </a:lnTo>
                    <a:lnTo>
                      <a:pt x="5029" y="154"/>
                    </a:lnTo>
                    <a:lnTo>
                      <a:pt x="435" y="1"/>
                    </a:ln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" name="Google Shape;1309;p91"/>
              <p:cNvSpPr/>
              <p:nvPr/>
            </p:nvSpPr>
            <p:spPr>
              <a:xfrm>
                <a:off x="2972345" y="2058466"/>
                <a:ext cx="241558" cy="279006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7607" extrusionOk="0">
                    <a:moveTo>
                      <a:pt x="26" y="4570"/>
                    </a:moveTo>
                    <a:lnTo>
                      <a:pt x="1" y="4646"/>
                    </a:lnTo>
                    <a:lnTo>
                      <a:pt x="29" y="4574"/>
                    </a:lnTo>
                    <a:lnTo>
                      <a:pt x="26" y="4570"/>
                    </a:lnTo>
                    <a:close/>
                    <a:moveTo>
                      <a:pt x="4487" y="1"/>
                    </a:moveTo>
                    <a:cubicBezTo>
                      <a:pt x="4290" y="1"/>
                      <a:pt x="3188" y="1154"/>
                      <a:pt x="2859" y="1533"/>
                    </a:cubicBezTo>
                    <a:cubicBezTo>
                      <a:pt x="2624" y="1822"/>
                      <a:pt x="2081" y="2458"/>
                      <a:pt x="1812" y="2458"/>
                    </a:cubicBezTo>
                    <a:cubicBezTo>
                      <a:pt x="1702" y="2458"/>
                      <a:pt x="1638" y="2351"/>
                      <a:pt x="1660" y="2069"/>
                    </a:cubicBezTo>
                    <a:cubicBezTo>
                      <a:pt x="1736" y="1124"/>
                      <a:pt x="1481" y="359"/>
                      <a:pt x="1277" y="205"/>
                    </a:cubicBezTo>
                    <a:cubicBezTo>
                      <a:pt x="1244" y="182"/>
                      <a:pt x="1209" y="172"/>
                      <a:pt x="1174" y="172"/>
                    </a:cubicBezTo>
                    <a:cubicBezTo>
                      <a:pt x="1016" y="172"/>
                      <a:pt x="857" y="384"/>
                      <a:pt x="920" y="614"/>
                    </a:cubicBezTo>
                    <a:cubicBezTo>
                      <a:pt x="996" y="843"/>
                      <a:pt x="996" y="1252"/>
                      <a:pt x="996" y="1558"/>
                    </a:cubicBezTo>
                    <a:cubicBezTo>
                      <a:pt x="996" y="1813"/>
                      <a:pt x="971" y="2094"/>
                      <a:pt x="894" y="2324"/>
                    </a:cubicBezTo>
                    <a:cubicBezTo>
                      <a:pt x="588" y="3294"/>
                      <a:pt x="333" y="3779"/>
                      <a:pt x="333" y="3779"/>
                    </a:cubicBezTo>
                    <a:lnTo>
                      <a:pt x="29" y="4574"/>
                    </a:lnTo>
                    <a:lnTo>
                      <a:pt x="1660" y="7607"/>
                    </a:lnTo>
                    <a:cubicBezTo>
                      <a:pt x="1660" y="7607"/>
                      <a:pt x="4365" y="4927"/>
                      <a:pt x="5386" y="4008"/>
                    </a:cubicBezTo>
                    <a:cubicBezTo>
                      <a:pt x="6382" y="3115"/>
                      <a:pt x="6305" y="3013"/>
                      <a:pt x="6203" y="2885"/>
                    </a:cubicBezTo>
                    <a:cubicBezTo>
                      <a:pt x="6180" y="2865"/>
                      <a:pt x="6151" y="2855"/>
                      <a:pt x="6117" y="2855"/>
                    </a:cubicBezTo>
                    <a:cubicBezTo>
                      <a:pt x="5753" y="2855"/>
                      <a:pt x="4795" y="3923"/>
                      <a:pt x="4579" y="3923"/>
                    </a:cubicBezTo>
                    <a:cubicBezTo>
                      <a:pt x="4540" y="3923"/>
                      <a:pt x="4526" y="3888"/>
                      <a:pt x="4544" y="3804"/>
                    </a:cubicBezTo>
                    <a:cubicBezTo>
                      <a:pt x="4672" y="3217"/>
                      <a:pt x="6586" y="1839"/>
                      <a:pt x="6279" y="1533"/>
                    </a:cubicBezTo>
                    <a:cubicBezTo>
                      <a:pt x="6242" y="1498"/>
                      <a:pt x="6196" y="1482"/>
                      <a:pt x="6142" y="1482"/>
                    </a:cubicBezTo>
                    <a:cubicBezTo>
                      <a:pt x="5601" y="1482"/>
                      <a:pt x="4303" y="3078"/>
                      <a:pt x="4187" y="3217"/>
                    </a:cubicBezTo>
                    <a:cubicBezTo>
                      <a:pt x="4148" y="3256"/>
                      <a:pt x="4107" y="3272"/>
                      <a:pt x="4071" y="3272"/>
                    </a:cubicBezTo>
                    <a:cubicBezTo>
                      <a:pt x="3963" y="3272"/>
                      <a:pt x="3887" y="3134"/>
                      <a:pt x="3982" y="3038"/>
                    </a:cubicBezTo>
                    <a:cubicBezTo>
                      <a:pt x="4161" y="2834"/>
                      <a:pt x="6152" y="818"/>
                      <a:pt x="5743" y="435"/>
                    </a:cubicBezTo>
                    <a:cubicBezTo>
                      <a:pt x="5705" y="401"/>
                      <a:pt x="5665" y="387"/>
                      <a:pt x="5624" y="387"/>
                    </a:cubicBezTo>
                    <a:cubicBezTo>
                      <a:pt x="5420" y="387"/>
                      <a:pt x="5208" y="741"/>
                      <a:pt x="5208" y="741"/>
                    </a:cubicBezTo>
                    <a:cubicBezTo>
                      <a:pt x="5208" y="741"/>
                      <a:pt x="3616" y="2590"/>
                      <a:pt x="3324" y="2590"/>
                    </a:cubicBezTo>
                    <a:cubicBezTo>
                      <a:pt x="3311" y="2590"/>
                      <a:pt x="3301" y="2587"/>
                      <a:pt x="3293" y="2579"/>
                    </a:cubicBezTo>
                    <a:cubicBezTo>
                      <a:pt x="3115" y="2375"/>
                      <a:pt x="4085" y="1150"/>
                      <a:pt x="4442" y="767"/>
                    </a:cubicBezTo>
                    <a:cubicBezTo>
                      <a:pt x="4799" y="384"/>
                      <a:pt x="4774" y="27"/>
                      <a:pt x="4493" y="1"/>
                    </a:cubicBezTo>
                    <a:cubicBezTo>
                      <a:pt x="4491" y="1"/>
                      <a:pt x="4489" y="1"/>
                      <a:pt x="4487" y="1"/>
                    </a:cubicBez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" name="Google Shape;1310;p91"/>
              <p:cNvSpPr/>
              <p:nvPr/>
            </p:nvSpPr>
            <p:spPr>
              <a:xfrm>
                <a:off x="2397614" y="1852559"/>
                <a:ext cx="712387" cy="651209"/>
              </a:xfrm>
              <a:custGeom>
                <a:avLst/>
                <a:gdLst/>
                <a:ahLst/>
                <a:cxnLst/>
                <a:rect l="l" t="t" r="r" b="b"/>
                <a:pathLst>
                  <a:path w="19423" h="17755" extrusionOk="0">
                    <a:moveTo>
                      <a:pt x="2757" y="0"/>
                    </a:moveTo>
                    <a:lnTo>
                      <a:pt x="0" y="6151"/>
                    </a:lnTo>
                    <a:cubicBezTo>
                      <a:pt x="0" y="6151"/>
                      <a:pt x="6611" y="17755"/>
                      <a:pt x="10261" y="17755"/>
                    </a:cubicBezTo>
                    <a:cubicBezTo>
                      <a:pt x="10420" y="17755"/>
                      <a:pt x="10573" y="17733"/>
                      <a:pt x="10720" y="17687"/>
                    </a:cubicBezTo>
                    <a:cubicBezTo>
                      <a:pt x="14242" y="16590"/>
                      <a:pt x="19423" y="11536"/>
                      <a:pt x="19423" y="11536"/>
                    </a:cubicBezTo>
                    <a:lnTo>
                      <a:pt x="15288" y="8244"/>
                    </a:lnTo>
                    <a:cubicBezTo>
                      <a:pt x="15288" y="8244"/>
                      <a:pt x="12198" y="11214"/>
                      <a:pt x="11007" y="11214"/>
                    </a:cubicBezTo>
                    <a:cubicBezTo>
                      <a:pt x="10969" y="11214"/>
                      <a:pt x="10932" y="11211"/>
                      <a:pt x="10898" y="11205"/>
                    </a:cubicBezTo>
                    <a:cubicBezTo>
                      <a:pt x="9801" y="10975"/>
                      <a:pt x="2757" y="0"/>
                      <a:pt x="27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" name="Google Shape;1311;p91"/>
              <p:cNvSpPr/>
              <p:nvPr/>
            </p:nvSpPr>
            <p:spPr>
              <a:xfrm>
                <a:off x="1966070" y="1778434"/>
                <a:ext cx="628139" cy="877326"/>
              </a:xfrm>
              <a:custGeom>
                <a:avLst/>
                <a:gdLst/>
                <a:ahLst/>
                <a:cxnLst/>
                <a:rect l="l" t="t" r="r" b="b"/>
                <a:pathLst>
                  <a:path w="17126" h="23920" extrusionOk="0">
                    <a:moveTo>
                      <a:pt x="6865" y="1"/>
                    </a:moveTo>
                    <a:cubicBezTo>
                      <a:pt x="4585" y="1"/>
                      <a:pt x="2465" y="430"/>
                      <a:pt x="0" y="2966"/>
                    </a:cubicBezTo>
                    <a:lnTo>
                      <a:pt x="2016" y="8427"/>
                    </a:lnTo>
                    <a:cubicBezTo>
                      <a:pt x="2016" y="8427"/>
                      <a:pt x="1583" y="17207"/>
                      <a:pt x="766" y="20448"/>
                    </a:cubicBezTo>
                    <a:cubicBezTo>
                      <a:pt x="409" y="21929"/>
                      <a:pt x="2757" y="23920"/>
                      <a:pt x="2757" y="23920"/>
                    </a:cubicBezTo>
                    <a:cubicBezTo>
                      <a:pt x="2757" y="23920"/>
                      <a:pt x="14395" y="22975"/>
                      <a:pt x="14956" y="22567"/>
                    </a:cubicBezTo>
                    <a:cubicBezTo>
                      <a:pt x="15518" y="22158"/>
                      <a:pt x="17126" y="22669"/>
                      <a:pt x="16539" y="20831"/>
                    </a:cubicBezTo>
                    <a:cubicBezTo>
                      <a:pt x="15952" y="18994"/>
                      <a:pt x="15952" y="11950"/>
                      <a:pt x="15952" y="11950"/>
                    </a:cubicBezTo>
                    <a:lnTo>
                      <a:pt x="15543" y="4318"/>
                    </a:lnTo>
                    <a:cubicBezTo>
                      <a:pt x="15543" y="4318"/>
                      <a:pt x="15033" y="209"/>
                      <a:pt x="10005" y="107"/>
                    </a:cubicBezTo>
                    <a:cubicBezTo>
                      <a:pt x="8899" y="84"/>
                      <a:pt x="7866" y="1"/>
                      <a:pt x="68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2" name="Google Shape;1312;p91"/>
              <p:cNvSpPr/>
              <p:nvPr/>
            </p:nvSpPr>
            <p:spPr>
              <a:xfrm>
                <a:off x="2240342" y="1440562"/>
                <a:ext cx="309888" cy="284067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7745" extrusionOk="0">
                    <a:moveTo>
                      <a:pt x="3462" y="0"/>
                    </a:moveTo>
                    <a:cubicBezTo>
                      <a:pt x="3313" y="0"/>
                      <a:pt x="3172" y="48"/>
                      <a:pt x="3063" y="157"/>
                    </a:cubicBezTo>
                    <a:lnTo>
                      <a:pt x="2706" y="310"/>
                    </a:lnTo>
                    <a:cubicBezTo>
                      <a:pt x="2484" y="141"/>
                      <a:pt x="2210" y="64"/>
                      <a:pt x="1929" y="64"/>
                    </a:cubicBezTo>
                    <a:cubicBezTo>
                      <a:pt x="1530" y="64"/>
                      <a:pt x="1116" y="219"/>
                      <a:pt x="817" y="488"/>
                    </a:cubicBezTo>
                    <a:cubicBezTo>
                      <a:pt x="307" y="922"/>
                      <a:pt x="77" y="1637"/>
                      <a:pt x="51" y="2326"/>
                    </a:cubicBezTo>
                    <a:cubicBezTo>
                      <a:pt x="0" y="2990"/>
                      <a:pt x="153" y="3679"/>
                      <a:pt x="332" y="4342"/>
                    </a:cubicBezTo>
                    <a:cubicBezTo>
                      <a:pt x="562" y="5338"/>
                      <a:pt x="792" y="6333"/>
                      <a:pt x="1021" y="7328"/>
                    </a:cubicBezTo>
                    <a:cubicBezTo>
                      <a:pt x="1047" y="7456"/>
                      <a:pt x="1072" y="7609"/>
                      <a:pt x="1200" y="7686"/>
                    </a:cubicBezTo>
                    <a:cubicBezTo>
                      <a:pt x="1254" y="7729"/>
                      <a:pt x="1321" y="7745"/>
                      <a:pt x="1393" y="7745"/>
                    </a:cubicBezTo>
                    <a:cubicBezTo>
                      <a:pt x="1491" y="7745"/>
                      <a:pt x="1596" y="7715"/>
                      <a:pt x="1685" y="7686"/>
                    </a:cubicBezTo>
                    <a:cubicBezTo>
                      <a:pt x="3829" y="6946"/>
                      <a:pt x="5998" y="6231"/>
                      <a:pt x="8142" y="5491"/>
                    </a:cubicBezTo>
                    <a:cubicBezTo>
                      <a:pt x="8244" y="5465"/>
                      <a:pt x="8372" y="5414"/>
                      <a:pt x="8397" y="5312"/>
                    </a:cubicBezTo>
                    <a:cubicBezTo>
                      <a:pt x="8448" y="5159"/>
                      <a:pt x="8321" y="5006"/>
                      <a:pt x="8168" y="4955"/>
                    </a:cubicBezTo>
                    <a:cubicBezTo>
                      <a:pt x="8040" y="4929"/>
                      <a:pt x="7887" y="4929"/>
                      <a:pt x="7734" y="4904"/>
                    </a:cubicBezTo>
                    <a:cubicBezTo>
                      <a:pt x="7300" y="4802"/>
                      <a:pt x="7121" y="4291"/>
                      <a:pt x="7019" y="3857"/>
                    </a:cubicBezTo>
                    <a:cubicBezTo>
                      <a:pt x="6917" y="3398"/>
                      <a:pt x="6815" y="2913"/>
                      <a:pt x="6406" y="2734"/>
                    </a:cubicBezTo>
                    <a:cubicBezTo>
                      <a:pt x="6228" y="2658"/>
                      <a:pt x="6024" y="2658"/>
                      <a:pt x="5819" y="2658"/>
                    </a:cubicBezTo>
                    <a:cubicBezTo>
                      <a:pt x="5641" y="2658"/>
                      <a:pt x="5462" y="2658"/>
                      <a:pt x="5309" y="2607"/>
                    </a:cubicBezTo>
                    <a:cubicBezTo>
                      <a:pt x="4901" y="2454"/>
                      <a:pt x="4696" y="2020"/>
                      <a:pt x="4569" y="1611"/>
                    </a:cubicBezTo>
                    <a:cubicBezTo>
                      <a:pt x="4467" y="1177"/>
                      <a:pt x="4416" y="744"/>
                      <a:pt x="4186" y="386"/>
                    </a:cubicBezTo>
                    <a:cubicBezTo>
                      <a:pt x="4022" y="156"/>
                      <a:pt x="3730" y="0"/>
                      <a:pt x="34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3" name="Google Shape;1313;p91"/>
              <p:cNvSpPr/>
              <p:nvPr/>
            </p:nvSpPr>
            <p:spPr>
              <a:xfrm>
                <a:off x="1825633" y="2610791"/>
                <a:ext cx="479338" cy="1313385"/>
              </a:xfrm>
              <a:custGeom>
                <a:avLst/>
                <a:gdLst/>
                <a:ahLst/>
                <a:cxnLst/>
                <a:rect l="l" t="t" r="r" b="b"/>
                <a:pathLst>
                  <a:path w="13069" h="35809" extrusionOk="0">
                    <a:moveTo>
                      <a:pt x="13068" y="0"/>
                    </a:moveTo>
                    <a:lnTo>
                      <a:pt x="5514" y="103"/>
                    </a:lnTo>
                    <a:cubicBezTo>
                      <a:pt x="5514" y="103"/>
                      <a:pt x="1" y="15799"/>
                      <a:pt x="767" y="19857"/>
                    </a:cubicBezTo>
                    <a:cubicBezTo>
                      <a:pt x="1532" y="23940"/>
                      <a:pt x="4825" y="35808"/>
                      <a:pt x="4825" y="35808"/>
                    </a:cubicBezTo>
                    <a:lnTo>
                      <a:pt x="11205" y="34149"/>
                    </a:lnTo>
                    <a:cubicBezTo>
                      <a:pt x="11205" y="34149"/>
                      <a:pt x="7479" y="21618"/>
                      <a:pt x="7913" y="19755"/>
                    </a:cubicBezTo>
                    <a:cubicBezTo>
                      <a:pt x="8347" y="17892"/>
                      <a:pt x="11767" y="7453"/>
                      <a:pt x="11767" y="7453"/>
                    </a:cubicBezTo>
                    <a:lnTo>
                      <a:pt x="130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" name="Google Shape;1314;p91"/>
              <p:cNvSpPr/>
              <p:nvPr/>
            </p:nvSpPr>
            <p:spPr>
              <a:xfrm>
                <a:off x="2197283" y="2606096"/>
                <a:ext cx="353865" cy="1318079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35937" extrusionOk="0">
                    <a:moveTo>
                      <a:pt x="8652" y="1"/>
                    </a:moveTo>
                    <a:lnTo>
                      <a:pt x="0" y="205"/>
                    </a:lnTo>
                    <a:lnTo>
                      <a:pt x="3267" y="35936"/>
                    </a:lnTo>
                    <a:lnTo>
                      <a:pt x="9648" y="34813"/>
                    </a:lnTo>
                    <a:lnTo>
                      <a:pt x="9648" y="5054"/>
                    </a:lnTo>
                    <a:lnTo>
                      <a:pt x="865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" name="Google Shape;1315;p91"/>
              <p:cNvSpPr/>
              <p:nvPr/>
            </p:nvSpPr>
            <p:spPr>
              <a:xfrm>
                <a:off x="2138306" y="1362989"/>
                <a:ext cx="241558" cy="421278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11486" extrusionOk="0">
                    <a:moveTo>
                      <a:pt x="3395" y="0"/>
                    </a:moveTo>
                    <a:lnTo>
                      <a:pt x="0" y="2629"/>
                    </a:lnTo>
                    <a:lnTo>
                      <a:pt x="434" y="11383"/>
                    </a:lnTo>
                    <a:lnTo>
                      <a:pt x="4569" y="11485"/>
                    </a:lnTo>
                    <a:cubicBezTo>
                      <a:pt x="4492" y="11051"/>
                      <a:pt x="4671" y="9137"/>
                      <a:pt x="4671" y="9137"/>
                    </a:cubicBezTo>
                    <a:cubicBezTo>
                      <a:pt x="4671" y="9137"/>
                      <a:pt x="6381" y="8958"/>
                      <a:pt x="6483" y="7223"/>
                    </a:cubicBezTo>
                    <a:cubicBezTo>
                      <a:pt x="6585" y="5513"/>
                      <a:pt x="6483" y="1557"/>
                      <a:pt x="6483" y="1557"/>
                    </a:cubicBezTo>
                    <a:lnTo>
                      <a:pt x="3395" y="0"/>
                    </a:ln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" name="Google Shape;1316;p91"/>
              <p:cNvSpPr/>
              <p:nvPr/>
            </p:nvSpPr>
            <p:spPr>
              <a:xfrm>
                <a:off x="2048447" y="1320700"/>
                <a:ext cx="362300" cy="201433"/>
              </a:xfrm>
              <a:custGeom>
                <a:avLst/>
                <a:gdLst/>
                <a:ahLst/>
                <a:cxnLst/>
                <a:rect l="l" t="t" r="r" b="b"/>
                <a:pathLst>
                  <a:path w="9878" h="5492" extrusionOk="0">
                    <a:moveTo>
                      <a:pt x="5453" y="0"/>
                    </a:moveTo>
                    <a:cubicBezTo>
                      <a:pt x="5184" y="0"/>
                      <a:pt x="4957" y="30"/>
                      <a:pt x="4773" y="30"/>
                    </a:cubicBezTo>
                    <a:cubicBezTo>
                      <a:pt x="4160" y="30"/>
                      <a:pt x="1072" y="694"/>
                      <a:pt x="153" y="4292"/>
                    </a:cubicBezTo>
                    <a:cubicBezTo>
                      <a:pt x="102" y="4548"/>
                      <a:pt x="51" y="5186"/>
                      <a:pt x="0" y="5492"/>
                    </a:cubicBezTo>
                    <a:lnTo>
                      <a:pt x="2706" y="5109"/>
                    </a:lnTo>
                    <a:cubicBezTo>
                      <a:pt x="2706" y="5109"/>
                      <a:pt x="5488" y="4854"/>
                      <a:pt x="5972" y="2276"/>
                    </a:cubicBezTo>
                    <a:lnTo>
                      <a:pt x="8959" y="5109"/>
                    </a:lnTo>
                    <a:cubicBezTo>
                      <a:pt x="8959" y="5109"/>
                      <a:pt x="9877" y="3195"/>
                      <a:pt x="8218" y="1434"/>
                    </a:cubicBezTo>
                    <a:cubicBezTo>
                      <a:pt x="7038" y="181"/>
                      <a:pt x="6117" y="0"/>
                      <a:pt x="54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" name="Google Shape;1317;p91"/>
              <p:cNvSpPr/>
              <p:nvPr/>
            </p:nvSpPr>
            <p:spPr>
              <a:xfrm>
                <a:off x="2347990" y="1517438"/>
                <a:ext cx="15001" cy="16872"/>
              </a:xfrm>
              <a:custGeom>
                <a:avLst/>
                <a:gdLst/>
                <a:ahLst/>
                <a:cxnLst/>
                <a:rect l="l" t="t" r="r" b="b"/>
                <a:pathLst>
                  <a:path w="409" h="460" extrusionOk="0">
                    <a:moveTo>
                      <a:pt x="205" y="0"/>
                    </a:moveTo>
                    <a:cubicBezTo>
                      <a:pt x="77" y="0"/>
                      <a:pt x="0" y="102"/>
                      <a:pt x="0" y="230"/>
                    </a:cubicBezTo>
                    <a:cubicBezTo>
                      <a:pt x="0" y="358"/>
                      <a:pt x="77" y="460"/>
                      <a:pt x="205" y="460"/>
                    </a:cubicBezTo>
                    <a:cubicBezTo>
                      <a:pt x="332" y="460"/>
                      <a:pt x="409" y="358"/>
                      <a:pt x="409" y="230"/>
                    </a:cubicBezTo>
                    <a:cubicBezTo>
                      <a:pt x="409" y="102"/>
                      <a:pt x="332" y="0"/>
                      <a:pt x="205" y="0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" name="Google Shape;1318;p91"/>
              <p:cNvSpPr/>
              <p:nvPr/>
            </p:nvSpPr>
            <p:spPr>
              <a:xfrm>
                <a:off x="2339554" y="1507131"/>
                <a:ext cx="31873" cy="9793"/>
              </a:xfrm>
              <a:custGeom>
                <a:avLst/>
                <a:gdLst/>
                <a:ahLst/>
                <a:cxnLst/>
                <a:rect l="l" t="t" r="r" b="b"/>
                <a:pathLst>
                  <a:path w="869" h="267" extrusionOk="0">
                    <a:moveTo>
                      <a:pt x="460" y="1"/>
                    </a:moveTo>
                    <a:cubicBezTo>
                      <a:pt x="307" y="1"/>
                      <a:pt x="179" y="52"/>
                      <a:pt x="103" y="103"/>
                    </a:cubicBezTo>
                    <a:cubicBezTo>
                      <a:pt x="26" y="154"/>
                      <a:pt x="1" y="205"/>
                      <a:pt x="1" y="205"/>
                    </a:cubicBezTo>
                    <a:cubicBezTo>
                      <a:pt x="5" y="213"/>
                      <a:pt x="14" y="217"/>
                      <a:pt x="26" y="217"/>
                    </a:cubicBezTo>
                    <a:cubicBezTo>
                      <a:pt x="81" y="217"/>
                      <a:pt x="210" y="150"/>
                      <a:pt x="372" y="150"/>
                    </a:cubicBezTo>
                    <a:cubicBezTo>
                      <a:pt x="392" y="150"/>
                      <a:pt x="413" y="151"/>
                      <a:pt x="435" y="154"/>
                    </a:cubicBezTo>
                    <a:cubicBezTo>
                      <a:pt x="631" y="154"/>
                      <a:pt x="772" y="266"/>
                      <a:pt x="840" y="266"/>
                    </a:cubicBezTo>
                    <a:cubicBezTo>
                      <a:pt x="852" y="266"/>
                      <a:pt x="861" y="263"/>
                      <a:pt x="868" y="256"/>
                    </a:cubicBezTo>
                    <a:cubicBezTo>
                      <a:pt x="868" y="256"/>
                      <a:pt x="843" y="205"/>
                      <a:pt x="792" y="128"/>
                    </a:cubicBezTo>
                    <a:cubicBezTo>
                      <a:pt x="715" y="77"/>
                      <a:pt x="588" y="1"/>
                      <a:pt x="460" y="1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" name="Google Shape;1319;p91"/>
              <p:cNvSpPr/>
              <p:nvPr/>
            </p:nvSpPr>
            <p:spPr>
              <a:xfrm>
                <a:off x="2256260" y="1517438"/>
                <a:ext cx="15955" cy="16872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60" extrusionOk="0">
                    <a:moveTo>
                      <a:pt x="230" y="0"/>
                    </a:moveTo>
                    <a:cubicBezTo>
                      <a:pt x="102" y="0"/>
                      <a:pt x="0" y="102"/>
                      <a:pt x="0" y="230"/>
                    </a:cubicBezTo>
                    <a:cubicBezTo>
                      <a:pt x="0" y="358"/>
                      <a:pt x="102" y="460"/>
                      <a:pt x="230" y="460"/>
                    </a:cubicBezTo>
                    <a:cubicBezTo>
                      <a:pt x="332" y="460"/>
                      <a:pt x="434" y="358"/>
                      <a:pt x="434" y="230"/>
                    </a:cubicBezTo>
                    <a:cubicBezTo>
                      <a:pt x="434" y="102"/>
                      <a:pt x="332" y="0"/>
                      <a:pt x="230" y="0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" name="Google Shape;1320;p91"/>
              <p:cNvSpPr/>
              <p:nvPr/>
            </p:nvSpPr>
            <p:spPr>
              <a:xfrm>
                <a:off x="2245954" y="1507131"/>
                <a:ext cx="31873" cy="9793"/>
              </a:xfrm>
              <a:custGeom>
                <a:avLst/>
                <a:gdLst/>
                <a:ahLst/>
                <a:cxnLst/>
                <a:rect l="l" t="t" r="r" b="b"/>
                <a:pathLst>
                  <a:path w="869" h="267" extrusionOk="0">
                    <a:moveTo>
                      <a:pt x="434" y="1"/>
                    </a:moveTo>
                    <a:cubicBezTo>
                      <a:pt x="307" y="1"/>
                      <a:pt x="179" y="52"/>
                      <a:pt x="103" y="103"/>
                    </a:cubicBezTo>
                    <a:cubicBezTo>
                      <a:pt x="26" y="154"/>
                      <a:pt x="0" y="205"/>
                      <a:pt x="0" y="205"/>
                    </a:cubicBezTo>
                    <a:cubicBezTo>
                      <a:pt x="5" y="213"/>
                      <a:pt x="14" y="217"/>
                      <a:pt x="26" y="217"/>
                    </a:cubicBezTo>
                    <a:cubicBezTo>
                      <a:pt x="81" y="217"/>
                      <a:pt x="210" y="150"/>
                      <a:pt x="372" y="150"/>
                    </a:cubicBezTo>
                    <a:cubicBezTo>
                      <a:pt x="392" y="150"/>
                      <a:pt x="413" y="151"/>
                      <a:pt x="434" y="154"/>
                    </a:cubicBezTo>
                    <a:cubicBezTo>
                      <a:pt x="631" y="154"/>
                      <a:pt x="772" y="266"/>
                      <a:pt x="824" y="266"/>
                    </a:cubicBezTo>
                    <a:cubicBezTo>
                      <a:pt x="833" y="266"/>
                      <a:pt x="839" y="263"/>
                      <a:pt x="843" y="256"/>
                    </a:cubicBezTo>
                    <a:cubicBezTo>
                      <a:pt x="868" y="256"/>
                      <a:pt x="843" y="205"/>
                      <a:pt x="766" y="128"/>
                    </a:cubicBezTo>
                    <a:cubicBezTo>
                      <a:pt x="715" y="77"/>
                      <a:pt x="587" y="1"/>
                      <a:pt x="434" y="1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" name="Google Shape;1321;p91"/>
              <p:cNvSpPr/>
              <p:nvPr/>
            </p:nvSpPr>
            <p:spPr>
              <a:xfrm>
                <a:off x="2304931" y="1514613"/>
                <a:ext cx="25307" cy="76803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094" extrusionOk="0">
                    <a:moveTo>
                      <a:pt x="26" y="1"/>
                    </a:moveTo>
                    <a:cubicBezTo>
                      <a:pt x="0" y="1"/>
                      <a:pt x="179" y="588"/>
                      <a:pt x="383" y="1277"/>
                    </a:cubicBezTo>
                    <a:cubicBezTo>
                      <a:pt x="434" y="1455"/>
                      <a:pt x="485" y="1609"/>
                      <a:pt x="536" y="1762"/>
                    </a:cubicBezTo>
                    <a:cubicBezTo>
                      <a:pt x="562" y="1838"/>
                      <a:pt x="587" y="1915"/>
                      <a:pt x="587" y="1966"/>
                    </a:cubicBezTo>
                    <a:cubicBezTo>
                      <a:pt x="562" y="1991"/>
                      <a:pt x="511" y="2017"/>
                      <a:pt x="460" y="2017"/>
                    </a:cubicBezTo>
                    <a:cubicBezTo>
                      <a:pt x="230" y="2043"/>
                      <a:pt x="77" y="2043"/>
                      <a:pt x="77" y="2068"/>
                    </a:cubicBezTo>
                    <a:cubicBezTo>
                      <a:pt x="77" y="2094"/>
                      <a:pt x="230" y="2094"/>
                      <a:pt x="460" y="2094"/>
                    </a:cubicBezTo>
                    <a:lnTo>
                      <a:pt x="562" y="2068"/>
                    </a:lnTo>
                    <a:cubicBezTo>
                      <a:pt x="587" y="2068"/>
                      <a:pt x="638" y="2043"/>
                      <a:pt x="664" y="1991"/>
                    </a:cubicBezTo>
                    <a:cubicBezTo>
                      <a:pt x="689" y="1889"/>
                      <a:pt x="664" y="1813"/>
                      <a:pt x="638" y="1736"/>
                    </a:cubicBezTo>
                    <a:cubicBezTo>
                      <a:pt x="587" y="1583"/>
                      <a:pt x="536" y="1430"/>
                      <a:pt x="485" y="1251"/>
                    </a:cubicBezTo>
                    <a:cubicBezTo>
                      <a:pt x="256" y="562"/>
                      <a:pt x="51" y="1"/>
                      <a:pt x="26" y="1"/>
                    </a:cubicBez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" name="Google Shape;1322;p91"/>
              <p:cNvSpPr/>
              <p:nvPr/>
            </p:nvSpPr>
            <p:spPr>
              <a:xfrm>
                <a:off x="2217859" y="1581073"/>
                <a:ext cx="49661" cy="26261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716" extrusionOk="0">
                    <a:moveTo>
                      <a:pt x="664" y="1"/>
                    </a:moveTo>
                    <a:cubicBezTo>
                      <a:pt x="307" y="26"/>
                      <a:pt x="1" y="205"/>
                      <a:pt x="26" y="409"/>
                    </a:cubicBezTo>
                    <a:cubicBezTo>
                      <a:pt x="26" y="588"/>
                      <a:pt x="307" y="715"/>
                      <a:pt x="664" y="715"/>
                    </a:cubicBezTo>
                    <a:lnTo>
                      <a:pt x="690" y="715"/>
                    </a:lnTo>
                    <a:cubicBezTo>
                      <a:pt x="1047" y="715"/>
                      <a:pt x="1328" y="562"/>
                      <a:pt x="1328" y="384"/>
                    </a:cubicBezTo>
                    <a:cubicBezTo>
                      <a:pt x="1353" y="179"/>
                      <a:pt x="1073" y="1"/>
                      <a:pt x="690" y="1"/>
                    </a:cubicBezTo>
                    <a:close/>
                  </a:path>
                </a:pathLst>
              </a:custGeom>
              <a:solidFill>
                <a:srgbClr val="F5AE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" name="Google Shape;1323;p91"/>
              <p:cNvSpPr/>
              <p:nvPr/>
            </p:nvSpPr>
            <p:spPr>
              <a:xfrm>
                <a:off x="2274049" y="1597871"/>
                <a:ext cx="46837" cy="2549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695" extrusionOk="0">
                    <a:moveTo>
                      <a:pt x="116" y="0"/>
                    </a:moveTo>
                    <a:cubicBezTo>
                      <a:pt x="113" y="0"/>
                      <a:pt x="125" y="9"/>
                      <a:pt x="153" y="28"/>
                    </a:cubicBezTo>
                    <a:cubicBezTo>
                      <a:pt x="153" y="28"/>
                      <a:pt x="0" y="436"/>
                      <a:pt x="511" y="640"/>
                    </a:cubicBezTo>
                    <a:cubicBezTo>
                      <a:pt x="598" y="679"/>
                      <a:pt x="680" y="695"/>
                      <a:pt x="755" y="695"/>
                    </a:cubicBezTo>
                    <a:cubicBezTo>
                      <a:pt x="1076" y="695"/>
                      <a:pt x="1276" y="411"/>
                      <a:pt x="1276" y="411"/>
                    </a:cubicBezTo>
                    <a:cubicBezTo>
                      <a:pt x="852" y="411"/>
                      <a:pt x="135" y="0"/>
                      <a:pt x="116" y="0"/>
                    </a:cubicBezTo>
                    <a:close/>
                  </a:path>
                </a:pathLst>
              </a:custGeom>
              <a:solidFill>
                <a:srgbClr val="F3F0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" name="Google Shape;1324;p91"/>
              <p:cNvSpPr/>
              <p:nvPr/>
            </p:nvSpPr>
            <p:spPr>
              <a:xfrm>
                <a:off x="2228165" y="1670016"/>
                <a:ext cx="81461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1202" extrusionOk="0">
                    <a:moveTo>
                      <a:pt x="1" y="0"/>
                    </a:moveTo>
                    <a:cubicBezTo>
                      <a:pt x="1" y="1"/>
                      <a:pt x="491" y="1202"/>
                      <a:pt x="2096" y="1202"/>
                    </a:cubicBezTo>
                    <a:cubicBezTo>
                      <a:pt x="2129" y="1202"/>
                      <a:pt x="2162" y="1201"/>
                      <a:pt x="2195" y="1200"/>
                    </a:cubicBezTo>
                    <a:lnTo>
                      <a:pt x="2221" y="766"/>
                    </a:lnTo>
                    <a:lnTo>
                      <a:pt x="2221" y="766"/>
                    </a:lnTo>
                    <a:cubicBezTo>
                      <a:pt x="2221" y="766"/>
                      <a:pt x="2217" y="766"/>
                      <a:pt x="2209" y="766"/>
                    </a:cubicBezTo>
                    <a:cubicBezTo>
                      <a:pt x="2085" y="766"/>
                      <a:pt x="1031" y="744"/>
                      <a:pt x="1" y="0"/>
                    </a:cubicBezTo>
                    <a:close/>
                  </a:path>
                </a:pathLst>
              </a:custGeom>
              <a:solidFill>
                <a:srgbClr val="F295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" name="Google Shape;1325;p91"/>
              <p:cNvSpPr/>
              <p:nvPr/>
            </p:nvSpPr>
            <p:spPr>
              <a:xfrm>
                <a:off x="2264659" y="1393615"/>
                <a:ext cx="130205" cy="106988"/>
              </a:xfrm>
              <a:custGeom>
                <a:avLst/>
                <a:gdLst/>
                <a:ahLst/>
                <a:cxnLst/>
                <a:rect l="l" t="t" r="r" b="b"/>
                <a:pathLst>
                  <a:path w="3550" h="2917" extrusionOk="0">
                    <a:moveTo>
                      <a:pt x="857" y="0"/>
                    </a:moveTo>
                    <a:cubicBezTo>
                      <a:pt x="601" y="0"/>
                      <a:pt x="317" y="26"/>
                      <a:pt x="1" y="84"/>
                    </a:cubicBezTo>
                    <a:cubicBezTo>
                      <a:pt x="1" y="84"/>
                      <a:pt x="613" y="1283"/>
                      <a:pt x="333" y="2202"/>
                    </a:cubicBezTo>
                    <a:lnTo>
                      <a:pt x="3038" y="2917"/>
                    </a:lnTo>
                    <a:cubicBezTo>
                      <a:pt x="3038" y="2917"/>
                      <a:pt x="3549" y="0"/>
                      <a:pt x="8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" name="Google Shape;1326;p91"/>
              <p:cNvSpPr/>
              <p:nvPr/>
            </p:nvSpPr>
            <p:spPr>
              <a:xfrm>
                <a:off x="2033446" y="1508085"/>
                <a:ext cx="119862" cy="251828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6866" extrusionOk="0">
                    <a:moveTo>
                      <a:pt x="3115" y="0"/>
                    </a:moveTo>
                    <a:lnTo>
                      <a:pt x="409" y="102"/>
                    </a:lnTo>
                    <a:cubicBezTo>
                      <a:pt x="409" y="102"/>
                      <a:pt x="1" y="6151"/>
                      <a:pt x="3268" y="6866"/>
                    </a:cubicBezTo>
                    <a:lnTo>
                      <a:pt x="3115" y="0"/>
                    </a:lnTo>
                    <a:close/>
                  </a:path>
                </a:pathLst>
              </a:custGeom>
              <a:solidFill>
                <a:srgbClr val="0014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" name="Google Shape;1327;p91"/>
              <p:cNvSpPr/>
              <p:nvPr/>
            </p:nvSpPr>
            <p:spPr>
              <a:xfrm>
                <a:off x="1794751" y="1371205"/>
                <a:ext cx="359513" cy="388708"/>
              </a:xfrm>
              <a:custGeom>
                <a:avLst/>
                <a:gdLst/>
                <a:ahLst/>
                <a:cxnLst/>
                <a:rect l="l" t="t" r="r" b="b"/>
                <a:pathLst>
                  <a:path w="9802" h="10598" extrusionOk="0">
                    <a:moveTo>
                      <a:pt x="8397" y="0"/>
                    </a:moveTo>
                    <a:cubicBezTo>
                      <a:pt x="7459" y="0"/>
                      <a:pt x="6551" y="159"/>
                      <a:pt x="5871" y="771"/>
                    </a:cubicBezTo>
                    <a:cubicBezTo>
                      <a:pt x="5258" y="1307"/>
                      <a:pt x="4875" y="2150"/>
                      <a:pt x="4110" y="2379"/>
                    </a:cubicBezTo>
                    <a:cubicBezTo>
                      <a:pt x="3907" y="2452"/>
                      <a:pt x="3694" y="2473"/>
                      <a:pt x="3477" y="2473"/>
                    </a:cubicBezTo>
                    <a:cubicBezTo>
                      <a:pt x="3176" y="2473"/>
                      <a:pt x="2867" y="2432"/>
                      <a:pt x="2568" y="2432"/>
                    </a:cubicBezTo>
                    <a:cubicBezTo>
                      <a:pt x="2324" y="2432"/>
                      <a:pt x="2086" y="2459"/>
                      <a:pt x="1864" y="2558"/>
                    </a:cubicBezTo>
                    <a:cubicBezTo>
                      <a:pt x="1124" y="2915"/>
                      <a:pt x="868" y="3196"/>
                      <a:pt x="690" y="3987"/>
                    </a:cubicBezTo>
                    <a:cubicBezTo>
                      <a:pt x="664" y="4038"/>
                      <a:pt x="639" y="4115"/>
                      <a:pt x="639" y="4191"/>
                    </a:cubicBezTo>
                    <a:cubicBezTo>
                      <a:pt x="1" y="6259"/>
                      <a:pt x="996" y="8505"/>
                      <a:pt x="3012" y="9321"/>
                    </a:cubicBezTo>
                    <a:cubicBezTo>
                      <a:pt x="4799" y="10011"/>
                      <a:pt x="6968" y="10495"/>
                      <a:pt x="9776" y="10598"/>
                    </a:cubicBezTo>
                    <a:lnTo>
                      <a:pt x="9801" y="82"/>
                    </a:lnTo>
                    <a:cubicBezTo>
                      <a:pt x="9342" y="40"/>
                      <a:pt x="8865" y="0"/>
                      <a:pt x="83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" name="Google Shape;1328;p91"/>
              <p:cNvSpPr/>
              <p:nvPr/>
            </p:nvSpPr>
            <p:spPr>
              <a:xfrm>
                <a:off x="2170142" y="1604143"/>
                <a:ext cx="720823" cy="443321"/>
              </a:xfrm>
              <a:custGeom>
                <a:avLst/>
                <a:gdLst/>
                <a:ahLst/>
                <a:cxnLst/>
                <a:rect l="l" t="t" r="r" b="b"/>
                <a:pathLst>
                  <a:path w="19653" h="12087" extrusionOk="0">
                    <a:moveTo>
                      <a:pt x="8203" y="0"/>
                    </a:moveTo>
                    <a:cubicBezTo>
                      <a:pt x="7064" y="0"/>
                      <a:pt x="5764" y="591"/>
                      <a:pt x="4390" y="2307"/>
                    </a:cubicBezTo>
                    <a:cubicBezTo>
                      <a:pt x="0" y="7845"/>
                      <a:pt x="6738" y="9862"/>
                      <a:pt x="6738" y="9862"/>
                    </a:cubicBezTo>
                    <a:cubicBezTo>
                      <a:pt x="7609" y="8620"/>
                      <a:pt x="8337" y="7990"/>
                      <a:pt x="9128" y="7990"/>
                    </a:cubicBezTo>
                    <a:cubicBezTo>
                      <a:pt x="9589" y="7990"/>
                      <a:pt x="10072" y="8204"/>
                      <a:pt x="10617" y="8636"/>
                    </a:cubicBezTo>
                    <a:cubicBezTo>
                      <a:pt x="11843" y="9606"/>
                      <a:pt x="10771" y="11520"/>
                      <a:pt x="10771" y="11520"/>
                    </a:cubicBezTo>
                    <a:cubicBezTo>
                      <a:pt x="11787" y="11929"/>
                      <a:pt x="12706" y="12087"/>
                      <a:pt x="13521" y="12087"/>
                    </a:cubicBezTo>
                    <a:cubicBezTo>
                      <a:pt x="16266" y="12087"/>
                      <a:pt x="17815" y="10295"/>
                      <a:pt x="17815" y="10295"/>
                    </a:cubicBezTo>
                    <a:cubicBezTo>
                      <a:pt x="19652" y="6824"/>
                      <a:pt x="14676" y="4196"/>
                      <a:pt x="14676" y="4196"/>
                    </a:cubicBezTo>
                    <a:cubicBezTo>
                      <a:pt x="14676" y="4196"/>
                      <a:pt x="14102" y="5361"/>
                      <a:pt x="13128" y="5361"/>
                    </a:cubicBezTo>
                    <a:cubicBezTo>
                      <a:pt x="12958" y="5361"/>
                      <a:pt x="12776" y="5325"/>
                      <a:pt x="12583" y="5242"/>
                    </a:cubicBezTo>
                    <a:cubicBezTo>
                      <a:pt x="11256" y="4706"/>
                      <a:pt x="12455" y="2894"/>
                      <a:pt x="12455" y="2894"/>
                    </a:cubicBezTo>
                    <a:cubicBezTo>
                      <a:pt x="12455" y="2894"/>
                      <a:pt x="10724" y="0"/>
                      <a:pt x="820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" name="Google Shape;1329;p91"/>
              <p:cNvSpPr/>
              <p:nvPr/>
            </p:nvSpPr>
            <p:spPr>
              <a:xfrm>
                <a:off x="2377955" y="1717256"/>
                <a:ext cx="50578" cy="57804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576" extrusionOk="0">
                    <a:moveTo>
                      <a:pt x="1295" y="1"/>
                    </a:moveTo>
                    <a:cubicBezTo>
                      <a:pt x="1180" y="1"/>
                      <a:pt x="825" y="244"/>
                      <a:pt x="511" y="627"/>
                    </a:cubicBezTo>
                    <a:cubicBezTo>
                      <a:pt x="153" y="1086"/>
                      <a:pt x="0" y="1545"/>
                      <a:pt x="77" y="1571"/>
                    </a:cubicBezTo>
                    <a:cubicBezTo>
                      <a:pt x="81" y="1574"/>
                      <a:pt x="87" y="1576"/>
                      <a:pt x="92" y="1576"/>
                    </a:cubicBezTo>
                    <a:cubicBezTo>
                      <a:pt x="182" y="1576"/>
                      <a:pt x="405" y="1214"/>
                      <a:pt x="740" y="831"/>
                    </a:cubicBezTo>
                    <a:cubicBezTo>
                      <a:pt x="1072" y="397"/>
                      <a:pt x="1378" y="65"/>
                      <a:pt x="1327" y="14"/>
                    </a:cubicBezTo>
                    <a:cubicBezTo>
                      <a:pt x="1321" y="5"/>
                      <a:pt x="1310" y="1"/>
                      <a:pt x="1295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" name="Google Shape;1330;p91"/>
              <p:cNvSpPr/>
              <p:nvPr/>
            </p:nvSpPr>
            <p:spPr>
              <a:xfrm>
                <a:off x="2333025" y="1720557"/>
                <a:ext cx="748918" cy="416620"/>
              </a:xfrm>
              <a:custGeom>
                <a:avLst/>
                <a:gdLst/>
                <a:ahLst/>
                <a:cxnLst/>
                <a:rect l="l" t="t" r="r" b="b"/>
                <a:pathLst>
                  <a:path w="20419" h="11359" extrusionOk="0">
                    <a:moveTo>
                      <a:pt x="0" y="1"/>
                    </a:moveTo>
                    <a:lnTo>
                      <a:pt x="18198" y="11358"/>
                    </a:lnTo>
                    <a:lnTo>
                      <a:pt x="20418" y="10975"/>
                    </a:lnTo>
                    <a:lnTo>
                      <a:pt x="13552" y="6739"/>
                    </a:lnTo>
                    <a:lnTo>
                      <a:pt x="2246" y="205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" name="Google Shape;1331;p91"/>
              <p:cNvSpPr/>
              <p:nvPr/>
            </p:nvSpPr>
            <p:spPr>
              <a:xfrm>
                <a:off x="3049110" y="2123091"/>
                <a:ext cx="191016" cy="144179"/>
              </a:xfrm>
              <a:custGeom>
                <a:avLst/>
                <a:gdLst/>
                <a:ahLst/>
                <a:cxnLst/>
                <a:rect l="l" t="t" r="r" b="b"/>
                <a:pathLst>
                  <a:path w="5208" h="3931" extrusionOk="0">
                    <a:moveTo>
                      <a:pt x="894" y="0"/>
                    </a:moveTo>
                    <a:lnTo>
                      <a:pt x="256" y="1378"/>
                    </a:lnTo>
                    <a:cubicBezTo>
                      <a:pt x="256" y="1378"/>
                      <a:pt x="1" y="1914"/>
                      <a:pt x="307" y="2042"/>
                    </a:cubicBezTo>
                    <a:cubicBezTo>
                      <a:pt x="613" y="2195"/>
                      <a:pt x="4314" y="3931"/>
                      <a:pt x="4314" y="3931"/>
                    </a:cubicBezTo>
                    <a:cubicBezTo>
                      <a:pt x="4314" y="3931"/>
                      <a:pt x="5207" y="1991"/>
                      <a:pt x="5080" y="1736"/>
                    </a:cubicBezTo>
                    <a:cubicBezTo>
                      <a:pt x="4952" y="1506"/>
                      <a:pt x="894" y="0"/>
                      <a:pt x="8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" name="Google Shape;1332;p91"/>
              <p:cNvSpPr/>
              <p:nvPr/>
            </p:nvSpPr>
            <p:spPr>
              <a:xfrm>
                <a:off x="3058463" y="2174513"/>
                <a:ext cx="32826" cy="46214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260" extrusionOk="0">
                    <a:moveTo>
                      <a:pt x="806" y="0"/>
                    </a:moveTo>
                    <a:cubicBezTo>
                      <a:pt x="722" y="0"/>
                      <a:pt x="528" y="248"/>
                      <a:pt x="333" y="589"/>
                    </a:cubicBezTo>
                    <a:cubicBezTo>
                      <a:pt x="154" y="921"/>
                      <a:pt x="1" y="1202"/>
                      <a:pt x="78" y="1253"/>
                    </a:cubicBezTo>
                    <a:cubicBezTo>
                      <a:pt x="82" y="1257"/>
                      <a:pt x="89" y="1260"/>
                      <a:pt x="97" y="1260"/>
                    </a:cubicBezTo>
                    <a:cubicBezTo>
                      <a:pt x="176" y="1260"/>
                      <a:pt x="403" y="1041"/>
                      <a:pt x="588" y="717"/>
                    </a:cubicBezTo>
                    <a:cubicBezTo>
                      <a:pt x="818" y="359"/>
                      <a:pt x="894" y="28"/>
                      <a:pt x="818" y="2"/>
                    </a:cubicBezTo>
                    <a:cubicBezTo>
                      <a:pt x="814" y="1"/>
                      <a:pt x="810" y="0"/>
                      <a:pt x="806" y="0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" name="Google Shape;1333;p91"/>
              <p:cNvSpPr/>
              <p:nvPr/>
            </p:nvSpPr>
            <p:spPr>
              <a:xfrm>
                <a:off x="3094993" y="2201618"/>
                <a:ext cx="28132" cy="3880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058" extrusionOk="0">
                    <a:moveTo>
                      <a:pt x="678" y="1"/>
                    </a:moveTo>
                    <a:cubicBezTo>
                      <a:pt x="613" y="1"/>
                      <a:pt x="423" y="176"/>
                      <a:pt x="256" y="463"/>
                    </a:cubicBezTo>
                    <a:cubicBezTo>
                      <a:pt x="77" y="743"/>
                      <a:pt x="0" y="1024"/>
                      <a:pt x="77" y="1050"/>
                    </a:cubicBezTo>
                    <a:cubicBezTo>
                      <a:pt x="85" y="1055"/>
                      <a:pt x="94" y="1057"/>
                      <a:pt x="104" y="1057"/>
                    </a:cubicBezTo>
                    <a:cubicBezTo>
                      <a:pt x="191" y="1057"/>
                      <a:pt x="351" y="867"/>
                      <a:pt x="511" y="616"/>
                    </a:cubicBezTo>
                    <a:cubicBezTo>
                      <a:pt x="689" y="335"/>
                      <a:pt x="766" y="54"/>
                      <a:pt x="689" y="3"/>
                    </a:cubicBezTo>
                    <a:cubicBezTo>
                      <a:pt x="686" y="2"/>
                      <a:pt x="682" y="1"/>
                      <a:pt x="678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" name="Google Shape;1334;p91"/>
              <p:cNvSpPr/>
              <p:nvPr/>
            </p:nvSpPr>
            <p:spPr>
              <a:xfrm>
                <a:off x="3130570" y="2224834"/>
                <a:ext cx="30919" cy="40639"/>
              </a:xfrm>
              <a:custGeom>
                <a:avLst/>
                <a:gdLst/>
                <a:ahLst/>
                <a:cxnLst/>
                <a:rect l="l" t="t" r="r" b="b"/>
                <a:pathLst>
                  <a:path w="843" h="1108" extrusionOk="0">
                    <a:moveTo>
                      <a:pt x="738" y="0"/>
                    </a:moveTo>
                    <a:cubicBezTo>
                      <a:pt x="647" y="0"/>
                      <a:pt x="464" y="193"/>
                      <a:pt x="281" y="468"/>
                    </a:cubicBezTo>
                    <a:cubicBezTo>
                      <a:pt x="102" y="774"/>
                      <a:pt x="0" y="1055"/>
                      <a:pt x="51" y="1106"/>
                    </a:cubicBezTo>
                    <a:cubicBezTo>
                      <a:pt x="56" y="1107"/>
                      <a:pt x="60" y="1108"/>
                      <a:pt x="65" y="1108"/>
                    </a:cubicBezTo>
                    <a:cubicBezTo>
                      <a:pt x="151" y="1108"/>
                      <a:pt x="344" y="911"/>
                      <a:pt x="536" y="646"/>
                    </a:cubicBezTo>
                    <a:cubicBezTo>
                      <a:pt x="740" y="340"/>
                      <a:pt x="842" y="59"/>
                      <a:pt x="766" y="8"/>
                    </a:cubicBezTo>
                    <a:cubicBezTo>
                      <a:pt x="758" y="3"/>
                      <a:pt x="749" y="0"/>
                      <a:pt x="738" y="0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" name="Google Shape;1335;p91"/>
              <p:cNvSpPr/>
              <p:nvPr/>
            </p:nvSpPr>
            <p:spPr>
              <a:xfrm>
                <a:off x="3109041" y="2102405"/>
                <a:ext cx="24354" cy="37888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33" extrusionOk="0">
                    <a:moveTo>
                      <a:pt x="575" y="1"/>
                    </a:moveTo>
                    <a:cubicBezTo>
                      <a:pt x="498" y="1"/>
                      <a:pt x="375" y="220"/>
                      <a:pt x="230" y="462"/>
                    </a:cubicBezTo>
                    <a:cubicBezTo>
                      <a:pt x="102" y="743"/>
                      <a:pt x="0" y="973"/>
                      <a:pt x="51" y="1024"/>
                    </a:cubicBezTo>
                    <a:cubicBezTo>
                      <a:pt x="60" y="1029"/>
                      <a:pt x="70" y="1032"/>
                      <a:pt x="82" y="1032"/>
                    </a:cubicBezTo>
                    <a:cubicBezTo>
                      <a:pt x="174" y="1032"/>
                      <a:pt x="349" y="861"/>
                      <a:pt x="485" y="590"/>
                    </a:cubicBezTo>
                    <a:cubicBezTo>
                      <a:pt x="638" y="309"/>
                      <a:pt x="664" y="28"/>
                      <a:pt x="587" y="3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" name="Google Shape;1336;p91"/>
              <p:cNvSpPr/>
              <p:nvPr/>
            </p:nvSpPr>
            <p:spPr>
              <a:xfrm>
                <a:off x="3148359" y="2112712"/>
                <a:ext cx="24354" cy="38585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52" extrusionOk="0">
                    <a:moveTo>
                      <a:pt x="577" y="0"/>
                    </a:moveTo>
                    <a:cubicBezTo>
                      <a:pt x="516" y="0"/>
                      <a:pt x="349" y="197"/>
                      <a:pt x="204" y="462"/>
                    </a:cubicBezTo>
                    <a:cubicBezTo>
                      <a:pt x="51" y="743"/>
                      <a:pt x="0" y="1023"/>
                      <a:pt x="77" y="1049"/>
                    </a:cubicBezTo>
                    <a:cubicBezTo>
                      <a:pt x="82" y="1051"/>
                      <a:pt x="87" y="1051"/>
                      <a:pt x="92" y="1051"/>
                    </a:cubicBezTo>
                    <a:cubicBezTo>
                      <a:pt x="176" y="1051"/>
                      <a:pt x="340" y="876"/>
                      <a:pt x="460" y="590"/>
                    </a:cubicBezTo>
                    <a:cubicBezTo>
                      <a:pt x="613" y="309"/>
                      <a:pt x="664" y="54"/>
                      <a:pt x="587" y="3"/>
                    </a:cubicBezTo>
                    <a:cubicBezTo>
                      <a:pt x="584" y="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" name="Google Shape;1337;p91"/>
              <p:cNvSpPr/>
              <p:nvPr/>
            </p:nvSpPr>
            <p:spPr>
              <a:xfrm>
                <a:off x="3182028" y="2132334"/>
                <a:ext cx="19696" cy="32056"/>
              </a:xfrm>
              <a:custGeom>
                <a:avLst/>
                <a:gdLst/>
                <a:ahLst/>
                <a:cxnLst/>
                <a:rect l="l" t="t" r="r" b="b"/>
                <a:pathLst>
                  <a:path w="537" h="874" extrusionOk="0">
                    <a:moveTo>
                      <a:pt x="442" y="1"/>
                    </a:moveTo>
                    <a:cubicBezTo>
                      <a:pt x="362" y="1"/>
                      <a:pt x="223" y="148"/>
                      <a:pt x="129" y="361"/>
                    </a:cubicBezTo>
                    <a:cubicBezTo>
                      <a:pt x="26" y="616"/>
                      <a:pt x="1" y="820"/>
                      <a:pt x="78" y="871"/>
                    </a:cubicBezTo>
                    <a:cubicBezTo>
                      <a:pt x="82" y="873"/>
                      <a:pt x="88" y="874"/>
                      <a:pt x="93" y="874"/>
                    </a:cubicBezTo>
                    <a:cubicBezTo>
                      <a:pt x="173" y="874"/>
                      <a:pt x="314" y="703"/>
                      <a:pt x="409" y="488"/>
                    </a:cubicBezTo>
                    <a:cubicBezTo>
                      <a:pt x="511" y="259"/>
                      <a:pt x="537" y="29"/>
                      <a:pt x="460" y="3"/>
                    </a:cubicBezTo>
                    <a:cubicBezTo>
                      <a:pt x="455" y="2"/>
                      <a:pt x="449" y="1"/>
                      <a:pt x="442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" name="Google Shape;1338;p91"/>
              <p:cNvSpPr/>
              <p:nvPr/>
            </p:nvSpPr>
            <p:spPr>
              <a:xfrm>
                <a:off x="2542709" y="1751109"/>
                <a:ext cx="107685" cy="104274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2843" extrusionOk="0">
                    <a:moveTo>
                      <a:pt x="482" y="1"/>
                    </a:moveTo>
                    <a:cubicBezTo>
                      <a:pt x="389" y="1"/>
                      <a:pt x="276" y="34"/>
                      <a:pt x="179" y="112"/>
                    </a:cubicBezTo>
                    <a:cubicBezTo>
                      <a:pt x="77" y="189"/>
                      <a:pt x="0" y="367"/>
                      <a:pt x="0" y="520"/>
                    </a:cubicBezTo>
                    <a:cubicBezTo>
                      <a:pt x="26" y="699"/>
                      <a:pt x="102" y="852"/>
                      <a:pt x="230" y="980"/>
                    </a:cubicBezTo>
                    <a:cubicBezTo>
                      <a:pt x="485" y="1235"/>
                      <a:pt x="791" y="1363"/>
                      <a:pt x="1123" y="1490"/>
                    </a:cubicBezTo>
                    <a:cubicBezTo>
                      <a:pt x="1608" y="1694"/>
                      <a:pt x="2067" y="1847"/>
                      <a:pt x="2348" y="2103"/>
                    </a:cubicBezTo>
                    <a:cubicBezTo>
                      <a:pt x="2609" y="2340"/>
                      <a:pt x="2738" y="2599"/>
                      <a:pt x="2796" y="2758"/>
                    </a:cubicBezTo>
                    <a:lnTo>
                      <a:pt x="2796" y="2758"/>
                    </a:lnTo>
                    <a:cubicBezTo>
                      <a:pt x="2727" y="2778"/>
                      <a:pt x="2680" y="2797"/>
                      <a:pt x="2680" y="2817"/>
                    </a:cubicBezTo>
                    <a:cubicBezTo>
                      <a:pt x="2680" y="2817"/>
                      <a:pt x="2757" y="2843"/>
                      <a:pt x="2884" y="2843"/>
                    </a:cubicBezTo>
                    <a:lnTo>
                      <a:pt x="2935" y="2843"/>
                    </a:lnTo>
                    <a:lnTo>
                      <a:pt x="2935" y="2792"/>
                    </a:lnTo>
                    <a:cubicBezTo>
                      <a:pt x="2935" y="2588"/>
                      <a:pt x="2833" y="2230"/>
                      <a:pt x="2501" y="1924"/>
                    </a:cubicBezTo>
                    <a:cubicBezTo>
                      <a:pt x="2195" y="1618"/>
                      <a:pt x="1710" y="1414"/>
                      <a:pt x="1225" y="1209"/>
                    </a:cubicBezTo>
                    <a:cubicBezTo>
                      <a:pt x="919" y="1082"/>
                      <a:pt x="613" y="980"/>
                      <a:pt x="408" y="801"/>
                    </a:cubicBezTo>
                    <a:cubicBezTo>
                      <a:pt x="230" y="622"/>
                      <a:pt x="204" y="367"/>
                      <a:pt x="332" y="265"/>
                    </a:cubicBezTo>
                    <a:cubicBezTo>
                      <a:pt x="386" y="200"/>
                      <a:pt x="444" y="177"/>
                      <a:pt x="498" y="177"/>
                    </a:cubicBezTo>
                    <a:cubicBezTo>
                      <a:pt x="571" y="177"/>
                      <a:pt x="634" y="221"/>
                      <a:pt x="664" y="265"/>
                    </a:cubicBezTo>
                    <a:cubicBezTo>
                      <a:pt x="715" y="367"/>
                      <a:pt x="715" y="418"/>
                      <a:pt x="740" y="444"/>
                    </a:cubicBezTo>
                    <a:cubicBezTo>
                      <a:pt x="740" y="444"/>
                      <a:pt x="817" y="367"/>
                      <a:pt x="766" y="214"/>
                    </a:cubicBezTo>
                    <a:cubicBezTo>
                      <a:pt x="740" y="137"/>
                      <a:pt x="689" y="61"/>
                      <a:pt x="562" y="10"/>
                    </a:cubicBezTo>
                    <a:cubicBezTo>
                      <a:pt x="537" y="4"/>
                      <a:pt x="511" y="1"/>
                      <a:pt x="482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" name="Google Shape;1339;p91"/>
              <p:cNvSpPr/>
              <p:nvPr/>
            </p:nvSpPr>
            <p:spPr>
              <a:xfrm>
                <a:off x="2485602" y="1855456"/>
                <a:ext cx="142309" cy="78013"/>
              </a:xfrm>
              <a:custGeom>
                <a:avLst/>
                <a:gdLst/>
                <a:ahLst/>
                <a:cxnLst/>
                <a:rect l="l" t="t" r="r" b="b"/>
                <a:pathLst>
                  <a:path w="3880" h="2127" extrusionOk="0">
                    <a:moveTo>
                      <a:pt x="667" y="1"/>
                    </a:moveTo>
                    <a:cubicBezTo>
                      <a:pt x="512" y="1"/>
                      <a:pt x="366" y="40"/>
                      <a:pt x="255" y="125"/>
                    </a:cubicBezTo>
                    <a:cubicBezTo>
                      <a:pt x="0" y="304"/>
                      <a:pt x="26" y="585"/>
                      <a:pt x="77" y="712"/>
                    </a:cubicBezTo>
                    <a:cubicBezTo>
                      <a:pt x="153" y="866"/>
                      <a:pt x="255" y="866"/>
                      <a:pt x="255" y="866"/>
                    </a:cubicBezTo>
                    <a:cubicBezTo>
                      <a:pt x="281" y="840"/>
                      <a:pt x="204" y="789"/>
                      <a:pt x="179" y="687"/>
                    </a:cubicBezTo>
                    <a:cubicBezTo>
                      <a:pt x="179" y="585"/>
                      <a:pt x="204" y="381"/>
                      <a:pt x="358" y="304"/>
                    </a:cubicBezTo>
                    <a:cubicBezTo>
                      <a:pt x="429" y="263"/>
                      <a:pt x="513" y="243"/>
                      <a:pt x="604" y="243"/>
                    </a:cubicBezTo>
                    <a:cubicBezTo>
                      <a:pt x="740" y="243"/>
                      <a:pt x="893" y="289"/>
                      <a:pt x="1047" y="381"/>
                    </a:cubicBezTo>
                    <a:cubicBezTo>
                      <a:pt x="1276" y="534"/>
                      <a:pt x="1557" y="764"/>
                      <a:pt x="1838" y="993"/>
                    </a:cubicBezTo>
                    <a:cubicBezTo>
                      <a:pt x="2425" y="1427"/>
                      <a:pt x="2910" y="1810"/>
                      <a:pt x="3344" y="2091"/>
                    </a:cubicBezTo>
                    <a:cubicBezTo>
                      <a:pt x="3401" y="2114"/>
                      <a:pt x="3469" y="2126"/>
                      <a:pt x="3535" y="2126"/>
                    </a:cubicBezTo>
                    <a:cubicBezTo>
                      <a:pt x="3616" y="2126"/>
                      <a:pt x="3696" y="2107"/>
                      <a:pt x="3752" y="2065"/>
                    </a:cubicBezTo>
                    <a:cubicBezTo>
                      <a:pt x="3854" y="1989"/>
                      <a:pt x="3880" y="1835"/>
                      <a:pt x="3829" y="1759"/>
                    </a:cubicBezTo>
                    <a:cubicBezTo>
                      <a:pt x="3778" y="1682"/>
                      <a:pt x="3701" y="1657"/>
                      <a:pt x="3675" y="1657"/>
                    </a:cubicBezTo>
                    <a:cubicBezTo>
                      <a:pt x="3624" y="1682"/>
                      <a:pt x="3599" y="1708"/>
                      <a:pt x="3599" y="1708"/>
                    </a:cubicBezTo>
                    <a:cubicBezTo>
                      <a:pt x="3624" y="1733"/>
                      <a:pt x="3701" y="1708"/>
                      <a:pt x="3726" y="1810"/>
                    </a:cubicBezTo>
                    <a:cubicBezTo>
                      <a:pt x="3745" y="1866"/>
                      <a:pt x="3668" y="1950"/>
                      <a:pt x="3564" y="1950"/>
                    </a:cubicBezTo>
                    <a:cubicBezTo>
                      <a:pt x="3527" y="1950"/>
                      <a:pt x="3486" y="1939"/>
                      <a:pt x="3446" y="1912"/>
                    </a:cubicBezTo>
                    <a:cubicBezTo>
                      <a:pt x="3114" y="1631"/>
                      <a:pt x="2578" y="1197"/>
                      <a:pt x="2016" y="738"/>
                    </a:cubicBezTo>
                    <a:cubicBezTo>
                      <a:pt x="1710" y="534"/>
                      <a:pt x="1481" y="304"/>
                      <a:pt x="1174" y="125"/>
                    </a:cubicBezTo>
                    <a:cubicBezTo>
                      <a:pt x="1015" y="46"/>
                      <a:pt x="836" y="1"/>
                      <a:pt x="667" y="1"/>
                    </a:cubicBez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" name="Google Shape;1340;p91"/>
              <p:cNvSpPr/>
              <p:nvPr/>
            </p:nvSpPr>
            <p:spPr>
              <a:xfrm>
                <a:off x="2163577" y="1652007"/>
                <a:ext cx="592598" cy="542240"/>
              </a:xfrm>
              <a:custGeom>
                <a:avLst/>
                <a:gdLst/>
                <a:ahLst/>
                <a:cxnLst/>
                <a:rect l="l" t="t" r="r" b="b"/>
                <a:pathLst>
                  <a:path w="16157" h="14784" extrusionOk="0">
                    <a:moveTo>
                      <a:pt x="15295" y="0"/>
                    </a:moveTo>
                    <a:cubicBezTo>
                      <a:pt x="15291" y="0"/>
                      <a:pt x="15288" y="2"/>
                      <a:pt x="15288" y="7"/>
                    </a:cubicBezTo>
                    <a:cubicBezTo>
                      <a:pt x="15288" y="7"/>
                      <a:pt x="15365" y="58"/>
                      <a:pt x="15493" y="185"/>
                    </a:cubicBezTo>
                    <a:cubicBezTo>
                      <a:pt x="15637" y="306"/>
                      <a:pt x="15804" y="449"/>
                      <a:pt x="16037" y="657"/>
                    </a:cubicBezTo>
                    <a:lnTo>
                      <a:pt x="16037" y="657"/>
                    </a:lnTo>
                    <a:cubicBezTo>
                      <a:pt x="14067" y="2423"/>
                      <a:pt x="8265" y="7848"/>
                      <a:pt x="1378" y="14333"/>
                    </a:cubicBezTo>
                    <a:lnTo>
                      <a:pt x="1378" y="14333"/>
                    </a:lnTo>
                    <a:cubicBezTo>
                      <a:pt x="1355" y="14305"/>
                      <a:pt x="1330" y="14276"/>
                      <a:pt x="1302" y="14248"/>
                    </a:cubicBezTo>
                    <a:cubicBezTo>
                      <a:pt x="1001" y="13832"/>
                      <a:pt x="701" y="13415"/>
                      <a:pt x="400" y="13018"/>
                    </a:cubicBezTo>
                    <a:lnTo>
                      <a:pt x="400" y="13018"/>
                    </a:lnTo>
                    <a:cubicBezTo>
                      <a:pt x="4548" y="9402"/>
                      <a:pt x="8239" y="6191"/>
                      <a:pt x="10950" y="3860"/>
                    </a:cubicBezTo>
                    <a:cubicBezTo>
                      <a:pt x="12277" y="2686"/>
                      <a:pt x="13349" y="1742"/>
                      <a:pt x="14140" y="1053"/>
                    </a:cubicBezTo>
                    <a:cubicBezTo>
                      <a:pt x="14497" y="721"/>
                      <a:pt x="14778" y="466"/>
                      <a:pt x="14982" y="287"/>
                    </a:cubicBezTo>
                    <a:cubicBezTo>
                      <a:pt x="15186" y="109"/>
                      <a:pt x="15288" y="7"/>
                      <a:pt x="15288" y="7"/>
                    </a:cubicBezTo>
                    <a:cubicBezTo>
                      <a:pt x="15288" y="3"/>
                      <a:pt x="15287" y="2"/>
                      <a:pt x="15284" y="2"/>
                    </a:cubicBezTo>
                    <a:cubicBezTo>
                      <a:pt x="15261" y="2"/>
                      <a:pt x="15161" y="80"/>
                      <a:pt x="14982" y="236"/>
                    </a:cubicBezTo>
                    <a:cubicBezTo>
                      <a:pt x="14778" y="415"/>
                      <a:pt x="14472" y="645"/>
                      <a:pt x="14114" y="951"/>
                    </a:cubicBezTo>
                    <a:cubicBezTo>
                      <a:pt x="13349" y="1614"/>
                      <a:pt x="12251" y="2533"/>
                      <a:pt x="10899" y="3656"/>
                    </a:cubicBezTo>
                    <a:cubicBezTo>
                      <a:pt x="8142" y="6004"/>
                      <a:pt x="4339" y="9246"/>
                      <a:pt x="103" y="12870"/>
                    </a:cubicBezTo>
                    <a:lnTo>
                      <a:pt x="0" y="12946"/>
                    </a:lnTo>
                    <a:lnTo>
                      <a:pt x="77" y="13074"/>
                    </a:lnTo>
                    <a:cubicBezTo>
                      <a:pt x="409" y="13508"/>
                      <a:pt x="741" y="13967"/>
                      <a:pt x="1072" y="14427"/>
                    </a:cubicBezTo>
                    <a:cubicBezTo>
                      <a:pt x="1123" y="14503"/>
                      <a:pt x="1200" y="14580"/>
                      <a:pt x="1251" y="14656"/>
                    </a:cubicBezTo>
                    <a:lnTo>
                      <a:pt x="1328" y="14784"/>
                    </a:lnTo>
                    <a:lnTo>
                      <a:pt x="1455" y="14682"/>
                    </a:lnTo>
                    <a:cubicBezTo>
                      <a:pt x="8448" y="8097"/>
                      <a:pt x="14293" y="2508"/>
                      <a:pt x="16131" y="696"/>
                    </a:cubicBezTo>
                    <a:lnTo>
                      <a:pt x="16156" y="645"/>
                    </a:lnTo>
                    <a:lnTo>
                      <a:pt x="16131" y="619"/>
                    </a:lnTo>
                    <a:cubicBezTo>
                      <a:pt x="15850" y="415"/>
                      <a:pt x="15646" y="262"/>
                      <a:pt x="15493" y="134"/>
                    </a:cubicBezTo>
                    <a:cubicBezTo>
                      <a:pt x="15387" y="50"/>
                      <a:pt x="15316" y="0"/>
                      <a:pt x="15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" name="Google Shape;1341;p91"/>
              <p:cNvSpPr/>
              <p:nvPr/>
            </p:nvSpPr>
            <p:spPr>
              <a:xfrm>
                <a:off x="2071847" y="2127749"/>
                <a:ext cx="112343" cy="94591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2579" extrusionOk="0">
                    <a:moveTo>
                      <a:pt x="2706" y="1"/>
                    </a:moveTo>
                    <a:lnTo>
                      <a:pt x="0" y="2119"/>
                    </a:lnTo>
                    <a:lnTo>
                      <a:pt x="230" y="2579"/>
                    </a:lnTo>
                    <a:lnTo>
                      <a:pt x="3063" y="486"/>
                    </a:lnTo>
                    <a:lnTo>
                      <a:pt x="2706" y="1"/>
                    </a:lnTo>
                    <a:close/>
                  </a:path>
                </a:pathLst>
              </a:custGeom>
              <a:solidFill>
                <a:srgbClr val="2837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" name="Google Shape;1342;p91"/>
              <p:cNvSpPr/>
              <p:nvPr/>
            </p:nvSpPr>
            <p:spPr>
              <a:xfrm>
                <a:off x="2011917" y="2100938"/>
                <a:ext cx="289312" cy="251534"/>
              </a:xfrm>
              <a:custGeom>
                <a:avLst/>
                <a:gdLst/>
                <a:ahLst/>
                <a:cxnLst/>
                <a:rect l="l" t="t" r="r" b="b"/>
                <a:pathLst>
                  <a:path w="7888" h="6858" extrusionOk="0">
                    <a:moveTo>
                      <a:pt x="52" y="3310"/>
                    </a:moveTo>
                    <a:lnTo>
                      <a:pt x="1" y="3361"/>
                    </a:lnTo>
                    <a:lnTo>
                      <a:pt x="1" y="3361"/>
                    </a:lnTo>
                    <a:lnTo>
                      <a:pt x="52" y="3320"/>
                    </a:lnTo>
                    <a:lnTo>
                      <a:pt x="52" y="3310"/>
                    </a:lnTo>
                    <a:close/>
                    <a:moveTo>
                      <a:pt x="3114" y="0"/>
                    </a:moveTo>
                    <a:cubicBezTo>
                      <a:pt x="2969" y="0"/>
                      <a:pt x="2814" y="111"/>
                      <a:pt x="2783" y="298"/>
                    </a:cubicBezTo>
                    <a:cubicBezTo>
                      <a:pt x="2757" y="528"/>
                      <a:pt x="2579" y="911"/>
                      <a:pt x="2425" y="1191"/>
                    </a:cubicBezTo>
                    <a:cubicBezTo>
                      <a:pt x="2298" y="1421"/>
                      <a:pt x="2145" y="1625"/>
                      <a:pt x="1966" y="1804"/>
                    </a:cubicBezTo>
                    <a:cubicBezTo>
                      <a:pt x="1226" y="2467"/>
                      <a:pt x="741" y="2774"/>
                      <a:pt x="741" y="2774"/>
                    </a:cubicBezTo>
                    <a:lnTo>
                      <a:pt x="52" y="3320"/>
                    </a:lnTo>
                    <a:lnTo>
                      <a:pt x="256" y="6857"/>
                    </a:lnTo>
                    <a:cubicBezTo>
                      <a:pt x="256" y="6857"/>
                      <a:pt x="4212" y="6015"/>
                      <a:pt x="5667" y="5734"/>
                    </a:cubicBezTo>
                    <a:cubicBezTo>
                      <a:pt x="7071" y="5505"/>
                      <a:pt x="7045" y="5377"/>
                      <a:pt x="6968" y="5198"/>
                    </a:cubicBezTo>
                    <a:cubicBezTo>
                      <a:pt x="6934" y="5106"/>
                      <a:pt x="6788" y="5074"/>
                      <a:pt x="6588" y="5074"/>
                    </a:cubicBezTo>
                    <a:cubicBezTo>
                      <a:pt x="6123" y="5074"/>
                      <a:pt x="5364" y="5249"/>
                      <a:pt x="5025" y="5249"/>
                    </a:cubicBezTo>
                    <a:cubicBezTo>
                      <a:pt x="4866" y="5249"/>
                      <a:pt x="4800" y="5210"/>
                      <a:pt x="4901" y="5096"/>
                    </a:cubicBezTo>
                    <a:cubicBezTo>
                      <a:pt x="5309" y="4637"/>
                      <a:pt x="7862" y="4484"/>
                      <a:pt x="7683" y="4050"/>
                    </a:cubicBezTo>
                    <a:cubicBezTo>
                      <a:pt x="7626" y="3910"/>
                      <a:pt x="7434" y="3858"/>
                      <a:pt x="7174" y="3858"/>
                    </a:cubicBezTo>
                    <a:cubicBezTo>
                      <a:pt x="6387" y="3858"/>
                      <a:pt x="4978" y="4343"/>
                      <a:pt x="4825" y="4382"/>
                    </a:cubicBezTo>
                    <a:cubicBezTo>
                      <a:pt x="4802" y="4390"/>
                      <a:pt x="4781" y="4394"/>
                      <a:pt x="4761" y="4394"/>
                    </a:cubicBezTo>
                    <a:cubicBezTo>
                      <a:pt x="4601" y="4394"/>
                      <a:pt x="4538" y="4146"/>
                      <a:pt x="4697" y="4101"/>
                    </a:cubicBezTo>
                    <a:cubicBezTo>
                      <a:pt x="4978" y="4050"/>
                      <a:pt x="7887" y="3335"/>
                      <a:pt x="7658" y="2774"/>
                    </a:cubicBezTo>
                    <a:cubicBezTo>
                      <a:pt x="7613" y="2666"/>
                      <a:pt x="7517" y="2631"/>
                      <a:pt x="7411" y="2631"/>
                    </a:cubicBezTo>
                    <a:cubicBezTo>
                      <a:pt x="7218" y="2631"/>
                      <a:pt x="6994" y="2748"/>
                      <a:pt x="6994" y="2748"/>
                    </a:cubicBezTo>
                    <a:cubicBezTo>
                      <a:pt x="6994" y="2748"/>
                      <a:pt x="4992" y="3383"/>
                      <a:pt x="4399" y="3383"/>
                    </a:cubicBezTo>
                    <a:cubicBezTo>
                      <a:pt x="4309" y="3383"/>
                      <a:pt x="4251" y="3369"/>
                      <a:pt x="4238" y="3335"/>
                    </a:cubicBezTo>
                    <a:cubicBezTo>
                      <a:pt x="4135" y="3054"/>
                      <a:pt x="5692" y="2493"/>
                      <a:pt x="6228" y="2365"/>
                    </a:cubicBezTo>
                    <a:cubicBezTo>
                      <a:pt x="6739" y="2212"/>
                      <a:pt x="6892" y="1906"/>
                      <a:pt x="6637" y="1727"/>
                    </a:cubicBezTo>
                    <a:cubicBezTo>
                      <a:pt x="6613" y="1710"/>
                      <a:pt x="6564" y="1703"/>
                      <a:pt x="6495" y="1703"/>
                    </a:cubicBezTo>
                    <a:cubicBezTo>
                      <a:pt x="6040" y="1703"/>
                      <a:pt x="4732" y="2028"/>
                      <a:pt x="4289" y="2161"/>
                    </a:cubicBezTo>
                    <a:cubicBezTo>
                      <a:pt x="3986" y="2262"/>
                      <a:pt x="3400" y="2452"/>
                      <a:pt x="3037" y="2452"/>
                    </a:cubicBezTo>
                    <a:cubicBezTo>
                      <a:pt x="2757" y="2452"/>
                      <a:pt x="2611" y="2338"/>
                      <a:pt x="2834" y="1982"/>
                    </a:cubicBezTo>
                    <a:cubicBezTo>
                      <a:pt x="3370" y="1191"/>
                      <a:pt x="3472" y="375"/>
                      <a:pt x="3344" y="145"/>
                    </a:cubicBezTo>
                    <a:cubicBezTo>
                      <a:pt x="3295" y="45"/>
                      <a:pt x="3206" y="0"/>
                      <a:pt x="3114" y="0"/>
                    </a:cubicBezTo>
                    <a:close/>
                  </a:path>
                </a:pathLst>
              </a:custGeom>
              <a:solidFill>
                <a:srgbClr val="F6B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" name="Google Shape;1343;p91"/>
              <p:cNvSpPr/>
              <p:nvPr/>
            </p:nvSpPr>
            <p:spPr>
              <a:xfrm>
                <a:off x="1498950" y="1822593"/>
                <a:ext cx="568245" cy="623738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7006" extrusionOk="0">
                    <a:moveTo>
                      <a:pt x="14855" y="1"/>
                    </a:moveTo>
                    <a:cubicBezTo>
                      <a:pt x="14855" y="1"/>
                      <a:pt x="0" y="8704"/>
                      <a:pt x="2655" y="15748"/>
                    </a:cubicBezTo>
                    <a:cubicBezTo>
                      <a:pt x="2997" y="16671"/>
                      <a:pt x="4115" y="17005"/>
                      <a:pt x="5558" y="17005"/>
                    </a:cubicBezTo>
                    <a:cubicBezTo>
                      <a:pt x="9383" y="17005"/>
                      <a:pt x="15493" y="14650"/>
                      <a:pt x="15493" y="14650"/>
                    </a:cubicBezTo>
                    <a:lnTo>
                      <a:pt x="14293" y="10261"/>
                    </a:lnTo>
                    <a:cubicBezTo>
                      <a:pt x="14293" y="10261"/>
                      <a:pt x="10602" y="11225"/>
                      <a:pt x="9387" y="11225"/>
                    </a:cubicBezTo>
                    <a:cubicBezTo>
                      <a:pt x="9176" y="11225"/>
                      <a:pt x="9040" y="11196"/>
                      <a:pt x="9010" y="11128"/>
                    </a:cubicBezTo>
                    <a:cubicBezTo>
                      <a:pt x="8806" y="10694"/>
                      <a:pt x="15416" y="6892"/>
                      <a:pt x="15416" y="6892"/>
                    </a:cubicBezTo>
                    <a:lnTo>
                      <a:pt x="148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" name="Google Shape;1344;p91"/>
              <p:cNvSpPr/>
              <p:nvPr/>
            </p:nvSpPr>
            <p:spPr>
              <a:xfrm>
                <a:off x="2232860" y="2613578"/>
                <a:ext cx="17825" cy="338937"/>
              </a:xfrm>
              <a:custGeom>
                <a:avLst/>
                <a:gdLst/>
                <a:ahLst/>
                <a:cxnLst/>
                <a:rect l="l" t="t" r="r" b="b"/>
                <a:pathLst>
                  <a:path w="486" h="9241" extrusionOk="0">
                    <a:moveTo>
                      <a:pt x="255" y="1"/>
                    </a:moveTo>
                    <a:cubicBezTo>
                      <a:pt x="230" y="1"/>
                      <a:pt x="204" y="511"/>
                      <a:pt x="204" y="1354"/>
                    </a:cubicBezTo>
                    <a:cubicBezTo>
                      <a:pt x="204" y="2170"/>
                      <a:pt x="204" y="3344"/>
                      <a:pt x="179" y="4621"/>
                    </a:cubicBezTo>
                    <a:cubicBezTo>
                      <a:pt x="153" y="5897"/>
                      <a:pt x="102" y="7045"/>
                      <a:pt x="51" y="7862"/>
                    </a:cubicBezTo>
                    <a:cubicBezTo>
                      <a:pt x="26" y="8704"/>
                      <a:pt x="0" y="9215"/>
                      <a:pt x="51" y="9240"/>
                    </a:cubicBezTo>
                    <a:cubicBezTo>
                      <a:pt x="102" y="9240"/>
                      <a:pt x="179" y="8730"/>
                      <a:pt x="281" y="7887"/>
                    </a:cubicBezTo>
                    <a:cubicBezTo>
                      <a:pt x="357" y="7045"/>
                      <a:pt x="434" y="5897"/>
                      <a:pt x="460" y="4621"/>
                    </a:cubicBezTo>
                    <a:cubicBezTo>
                      <a:pt x="485" y="3344"/>
                      <a:pt x="460" y="2170"/>
                      <a:pt x="408" y="1354"/>
                    </a:cubicBezTo>
                    <a:cubicBezTo>
                      <a:pt x="357" y="511"/>
                      <a:pt x="306" y="1"/>
                      <a:pt x="2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" name="Google Shape;1345;p91"/>
              <p:cNvSpPr/>
              <p:nvPr/>
            </p:nvSpPr>
            <p:spPr>
              <a:xfrm>
                <a:off x="2379825" y="2612661"/>
                <a:ext cx="33707" cy="1288114"/>
              </a:xfrm>
              <a:custGeom>
                <a:avLst/>
                <a:gdLst/>
                <a:ahLst/>
                <a:cxnLst/>
                <a:rect l="l" t="t" r="r" b="b"/>
                <a:pathLst>
                  <a:path w="919" h="35120" extrusionOk="0">
                    <a:moveTo>
                      <a:pt x="77" y="0"/>
                    </a:moveTo>
                    <a:lnTo>
                      <a:pt x="77" y="0"/>
                    </a:lnTo>
                    <a:cubicBezTo>
                      <a:pt x="0" y="0"/>
                      <a:pt x="102" y="7861"/>
                      <a:pt x="306" y="17560"/>
                    </a:cubicBezTo>
                    <a:cubicBezTo>
                      <a:pt x="536" y="27258"/>
                      <a:pt x="766" y="35119"/>
                      <a:pt x="842" y="35119"/>
                    </a:cubicBezTo>
                    <a:cubicBezTo>
                      <a:pt x="919" y="35119"/>
                      <a:pt x="817" y="27258"/>
                      <a:pt x="613" y="17560"/>
                    </a:cubicBezTo>
                    <a:cubicBezTo>
                      <a:pt x="409" y="7861"/>
                      <a:pt x="179" y="0"/>
                      <a:pt x="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" name="Google Shape;1346;p91"/>
              <p:cNvSpPr/>
              <p:nvPr/>
            </p:nvSpPr>
            <p:spPr>
              <a:xfrm>
                <a:off x="1940800" y="2607967"/>
                <a:ext cx="238734" cy="1292809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5248" extrusionOk="0">
                    <a:moveTo>
                      <a:pt x="6508" y="1"/>
                    </a:moveTo>
                    <a:cubicBezTo>
                      <a:pt x="6483" y="1"/>
                      <a:pt x="6457" y="128"/>
                      <a:pt x="6381" y="358"/>
                    </a:cubicBezTo>
                    <a:cubicBezTo>
                      <a:pt x="6304" y="613"/>
                      <a:pt x="6253" y="971"/>
                      <a:pt x="6100" y="1405"/>
                    </a:cubicBezTo>
                    <a:cubicBezTo>
                      <a:pt x="5819" y="2298"/>
                      <a:pt x="5334" y="3574"/>
                      <a:pt x="4645" y="5105"/>
                    </a:cubicBezTo>
                    <a:cubicBezTo>
                      <a:pt x="3956" y="6637"/>
                      <a:pt x="3012" y="8398"/>
                      <a:pt x="2067" y="10440"/>
                    </a:cubicBezTo>
                    <a:cubicBezTo>
                      <a:pt x="1608" y="11460"/>
                      <a:pt x="1149" y="12532"/>
                      <a:pt x="791" y="13706"/>
                    </a:cubicBezTo>
                    <a:cubicBezTo>
                      <a:pt x="434" y="14855"/>
                      <a:pt x="153" y="16105"/>
                      <a:pt x="77" y="17407"/>
                    </a:cubicBezTo>
                    <a:cubicBezTo>
                      <a:pt x="0" y="18709"/>
                      <a:pt x="128" y="19985"/>
                      <a:pt x="357" y="21184"/>
                    </a:cubicBezTo>
                    <a:cubicBezTo>
                      <a:pt x="587" y="22384"/>
                      <a:pt x="919" y="23507"/>
                      <a:pt x="1276" y="24553"/>
                    </a:cubicBezTo>
                    <a:cubicBezTo>
                      <a:pt x="2016" y="26672"/>
                      <a:pt x="2833" y="28509"/>
                      <a:pt x="3420" y="30066"/>
                    </a:cubicBezTo>
                    <a:cubicBezTo>
                      <a:pt x="4033" y="31649"/>
                      <a:pt x="4467" y="32925"/>
                      <a:pt x="4696" y="33844"/>
                    </a:cubicBezTo>
                    <a:cubicBezTo>
                      <a:pt x="4824" y="34277"/>
                      <a:pt x="4900" y="34660"/>
                      <a:pt x="4951" y="34890"/>
                    </a:cubicBezTo>
                    <a:cubicBezTo>
                      <a:pt x="5028" y="35120"/>
                      <a:pt x="5054" y="35247"/>
                      <a:pt x="5054" y="35247"/>
                    </a:cubicBezTo>
                    <a:cubicBezTo>
                      <a:pt x="5079" y="35247"/>
                      <a:pt x="5054" y="35120"/>
                      <a:pt x="5028" y="34864"/>
                    </a:cubicBezTo>
                    <a:cubicBezTo>
                      <a:pt x="4977" y="34635"/>
                      <a:pt x="4926" y="34277"/>
                      <a:pt x="4798" y="33818"/>
                    </a:cubicBezTo>
                    <a:cubicBezTo>
                      <a:pt x="4594" y="32899"/>
                      <a:pt x="4211" y="31572"/>
                      <a:pt x="3624" y="29990"/>
                    </a:cubicBezTo>
                    <a:cubicBezTo>
                      <a:pt x="3037" y="28407"/>
                      <a:pt x="2272" y="26570"/>
                      <a:pt x="1531" y="24477"/>
                    </a:cubicBezTo>
                    <a:cubicBezTo>
                      <a:pt x="1200" y="23405"/>
                      <a:pt x="868" y="22307"/>
                      <a:pt x="638" y="21108"/>
                    </a:cubicBezTo>
                    <a:cubicBezTo>
                      <a:pt x="408" y="19934"/>
                      <a:pt x="306" y="18683"/>
                      <a:pt x="383" y="17433"/>
                    </a:cubicBezTo>
                    <a:cubicBezTo>
                      <a:pt x="434" y="16157"/>
                      <a:pt x="740" y="14931"/>
                      <a:pt x="1072" y="13783"/>
                    </a:cubicBezTo>
                    <a:cubicBezTo>
                      <a:pt x="1429" y="12634"/>
                      <a:pt x="1863" y="11563"/>
                      <a:pt x="2323" y="10542"/>
                    </a:cubicBezTo>
                    <a:cubicBezTo>
                      <a:pt x="3241" y="8525"/>
                      <a:pt x="4160" y="6739"/>
                      <a:pt x="4824" y="5182"/>
                    </a:cubicBezTo>
                    <a:cubicBezTo>
                      <a:pt x="5513" y="3651"/>
                      <a:pt x="5972" y="2349"/>
                      <a:pt x="6202" y="1430"/>
                    </a:cubicBezTo>
                    <a:cubicBezTo>
                      <a:pt x="6330" y="996"/>
                      <a:pt x="6381" y="613"/>
                      <a:pt x="6457" y="384"/>
                    </a:cubicBezTo>
                    <a:cubicBezTo>
                      <a:pt x="6483" y="128"/>
                      <a:pt x="6508" y="1"/>
                      <a:pt x="65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" name="Google Shape;1347;p91"/>
              <p:cNvSpPr/>
              <p:nvPr/>
            </p:nvSpPr>
            <p:spPr>
              <a:xfrm>
                <a:off x="1967244" y="3977500"/>
                <a:ext cx="309631" cy="249150"/>
              </a:xfrm>
              <a:custGeom>
                <a:avLst/>
                <a:gdLst/>
                <a:ahLst/>
                <a:cxnLst/>
                <a:rect l="l" t="t" r="r" b="b"/>
                <a:pathLst>
                  <a:path w="8442" h="6793" extrusionOk="0">
                    <a:moveTo>
                      <a:pt x="7650" y="0"/>
                    </a:moveTo>
                    <a:lnTo>
                      <a:pt x="2699" y="2042"/>
                    </a:lnTo>
                    <a:lnTo>
                      <a:pt x="3184" y="4441"/>
                    </a:lnTo>
                    <a:cubicBezTo>
                      <a:pt x="3184" y="4441"/>
                      <a:pt x="0" y="6792"/>
                      <a:pt x="758" y="6792"/>
                    </a:cubicBezTo>
                    <a:cubicBezTo>
                      <a:pt x="774" y="6792"/>
                      <a:pt x="791" y="6791"/>
                      <a:pt x="810" y="6789"/>
                    </a:cubicBezTo>
                    <a:cubicBezTo>
                      <a:pt x="1678" y="6712"/>
                      <a:pt x="7063" y="4160"/>
                      <a:pt x="8161" y="3624"/>
                    </a:cubicBezTo>
                    <a:lnTo>
                      <a:pt x="8442" y="3599"/>
                    </a:lnTo>
                    <a:lnTo>
                      <a:pt x="765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" name="Google Shape;1348;p91"/>
              <p:cNvSpPr/>
              <p:nvPr/>
            </p:nvSpPr>
            <p:spPr>
              <a:xfrm>
                <a:off x="2181365" y="4026171"/>
                <a:ext cx="356689" cy="139228"/>
              </a:xfrm>
              <a:custGeom>
                <a:avLst/>
                <a:gdLst/>
                <a:ahLst/>
                <a:cxnLst/>
                <a:rect l="l" t="t" r="r" b="b"/>
                <a:pathLst>
                  <a:path w="9725" h="3796" extrusionOk="0">
                    <a:moveTo>
                      <a:pt x="4390" y="0"/>
                    </a:moveTo>
                    <a:lnTo>
                      <a:pt x="3956" y="2399"/>
                    </a:lnTo>
                    <a:cubicBezTo>
                      <a:pt x="3956" y="2399"/>
                      <a:pt x="0" y="3420"/>
                      <a:pt x="919" y="3701"/>
                    </a:cubicBezTo>
                    <a:cubicBezTo>
                      <a:pt x="1139" y="3770"/>
                      <a:pt x="1730" y="3796"/>
                      <a:pt x="2500" y="3796"/>
                    </a:cubicBezTo>
                    <a:cubicBezTo>
                      <a:pt x="4586" y="3796"/>
                      <a:pt x="7987" y="3604"/>
                      <a:pt x="8882" y="3548"/>
                    </a:cubicBezTo>
                    <a:lnTo>
                      <a:pt x="9163" y="3548"/>
                    </a:lnTo>
                    <a:lnTo>
                      <a:pt x="97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49" name="Google Shape;1349;p91"/>
          <p:cNvGrpSpPr/>
          <p:nvPr/>
        </p:nvGrpSpPr>
        <p:grpSpPr>
          <a:xfrm>
            <a:off x="2739531" y="842870"/>
            <a:ext cx="799025" cy="792963"/>
            <a:chOff x="5811998" y="451891"/>
            <a:chExt cx="1038100" cy="1030223"/>
          </a:xfrm>
        </p:grpSpPr>
        <p:sp>
          <p:nvSpPr>
            <p:cNvPr id="1350" name="Google Shape;1350;p91"/>
            <p:cNvSpPr/>
            <p:nvPr/>
          </p:nvSpPr>
          <p:spPr>
            <a:xfrm rot="-1854844">
              <a:off x="6151106" y="866549"/>
              <a:ext cx="616355" cy="492191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91"/>
            <p:cNvSpPr/>
            <p:nvPr/>
          </p:nvSpPr>
          <p:spPr>
            <a:xfrm rot="-8568972">
              <a:off x="5882857" y="499322"/>
              <a:ext cx="265947" cy="323895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0" name="Rounded Rectangle 59"/>
          <p:cNvSpPr/>
          <p:nvPr/>
        </p:nvSpPr>
        <p:spPr>
          <a:xfrm>
            <a:off x="8268587" y="4423420"/>
            <a:ext cx="875413" cy="72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3304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D0E7F9-A38B-4278-9372-F0A22B301DCC}"/>
              </a:ext>
            </a:extLst>
          </p:cNvPr>
          <p:cNvSpPr/>
          <p:nvPr/>
        </p:nvSpPr>
        <p:spPr>
          <a:xfrm>
            <a:off x="2588558" y="423582"/>
            <a:ext cx="391981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357;p57"/>
          <p:cNvSpPr txBox="1">
            <a:spLocks noGrp="1"/>
          </p:cNvSpPr>
          <p:nvPr>
            <p:ph type="title"/>
          </p:nvPr>
        </p:nvSpPr>
        <p:spPr>
          <a:xfrm>
            <a:off x="755602" y="259121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US" dirty="0"/>
              <a:t>omparison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8" name="Google Shape;177;p30"/>
          <p:cNvCxnSpPr/>
          <p:nvPr/>
        </p:nvCxnSpPr>
        <p:spPr>
          <a:xfrm>
            <a:off x="1229654" y="1160365"/>
            <a:ext cx="6637623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473946"/>
              </p:ext>
            </p:extLst>
          </p:nvPr>
        </p:nvGraphicFramePr>
        <p:xfrm>
          <a:off x="552589" y="1420938"/>
          <a:ext cx="7911169" cy="3674163"/>
        </p:xfrm>
        <a:graphic>
          <a:graphicData uri="http://schemas.openxmlformats.org/drawingml/2006/table">
            <a:tbl>
              <a:tblPr firstRow="1" bandRow="1">
                <a:tableStyleId>{CD6CE156-2A0B-4B12-9EC3-3E7843D58586}</a:tableStyleId>
              </a:tblPr>
              <a:tblGrid>
                <a:gridCol w="131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8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87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87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688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CA" sz="1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Boomy</a:t>
                      </a:r>
                      <a:endParaRPr lang="en-CA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My Lyrics Maker</a:t>
                      </a:r>
                      <a:endParaRPr lang="en-CA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Melobytes</a:t>
                      </a:r>
                      <a:endParaRPr lang="en-CA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Sound raw</a:t>
                      </a:r>
                      <a:endParaRPr lang="en-CA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400" b="1" dirty="0">
                          <a:solidFill>
                            <a:schemeClr val="bg1"/>
                          </a:solidFill>
                          <a:effectLst/>
                        </a:rPr>
                        <a:t>Soul Composer</a:t>
                      </a:r>
                      <a:endParaRPr lang="en-CA" sz="11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6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200" b="1" dirty="0">
                          <a:solidFill>
                            <a:schemeClr val="tx2"/>
                          </a:solidFill>
                          <a:effectLst/>
                        </a:rPr>
                        <a:t>Lyrics Generator</a:t>
                      </a:r>
                      <a:endParaRPr lang="en-CA" sz="11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☓</a:t>
                      </a:r>
                      <a:endParaRPr lang="en-CA" sz="1100" b="1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chemeClr val="accent4"/>
                          </a:solidFill>
                          <a:effectLst/>
                        </a:rPr>
                        <a:t>From Topic</a:t>
                      </a:r>
                      <a:endParaRPr lang="en-CA" sz="1100" b="1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chemeClr val="accent4"/>
                          </a:solidFill>
                          <a:effectLst/>
                        </a:rPr>
                        <a:t>According To Your Lyrics</a:t>
                      </a:r>
                      <a:endParaRPr lang="en-CA" sz="1100" b="1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chemeClr val="accent4"/>
                          </a:solidFill>
                          <a:effectLst/>
                        </a:rPr>
                        <a:t>☓</a:t>
                      </a:r>
                      <a:endParaRPr lang="en-CA" sz="1100" b="0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1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200" b="1" dirty="0">
                          <a:solidFill>
                            <a:schemeClr val="tx2"/>
                          </a:solidFill>
                          <a:effectLst/>
                        </a:rPr>
                        <a:t>Music Generator</a:t>
                      </a:r>
                      <a:endParaRPr lang="en-CA" sz="11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200" b="1" dirty="0">
                          <a:solidFill>
                            <a:schemeClr val="tx2"/>
                          </a:solidFill>
                          <a:effectLst/>
                        </a:rPr>
                        <a:t>Voice</a:t>
                      </a:r>
                      <a:r>
                        <a:rPr lang="en-CA" sz="1200" b="1" baseline="0" dirty="0">
                          <a:solidFill>
                            <a:schemeClr val="tx2"/>
                          </a:solidFill>
                          <a:effectLst/>
                        </a:rPr>
                        <a:t>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CA" sz="1200" b="1" dirty="0">
                          <a:solidFill>
                            <a:schemeClr val="tx2"/>
                          </a:solidFill>
                          <a:effectLst/>
                        </a:rPr>
                        <a:t>Synthesis</a:t>
                      </a:r>
                      <a:endParaRPr lang="en-CA" sz="11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chemeClr val="accent4"/>
                          </a:solidFill>
                          <a:effectLst/>
                        </a:rPr>
                        <a:t>Record Your Voice</a:t>
                      </a:r>
                      <a:endParaRPr lang="en-CA" sz="1100" b="1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☓</a:t>
                      </a:r>
                      <a:endParaRPr lang="en-CA" sz="1100" b="1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☓</a:t>
                      </a:r>
                      <a:endParaRPr lang="en-CA" sz="1100" b="1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1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Mood Choice</a:t>
                      </a:r>
                      <a:endParaRPr lang="en-CA" sz="11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chemeClr val="accent4"/>
                          </a:solidFill>
                          <a:effectLst/>
                        </a:rPr>
                        <a:t>☓</a:t>
                      </a:r>
                      <a:endParaRPr lang="en-CA" sz="1100" b="0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☓</a:t>
                      </a:r>
                      <a:endParaRPr lang="en-CA" sz="1100" b="1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46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chemeClr val="tx2"/>
                          </a:solidFill>
                          <a:effectLst/>
                        </a:rPr>
                        <a:t>Save As Play List</a:t>
                      </a:r>
                      <a:endParaRPr lang="en-CA" sz="11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☓</a:t>
                      </a:r>
                      <a:endParaRPr lang="en-CA" sz="1100" b="1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☓</a:t>
                      </a:r>
                      <a:endParaRPr lang="en-CA" sz="1100" b="1" dirty="0">
                        <a:solidFill>
                          <a:schemeClr val="accent4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✓</a:t>
                      </a:r>
                      <a:endParaRPr lang="en-CA" sz="11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488" marR="63488" marT="32058" marB="3205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8499315" y="4631206"/>
            <a:ext cx="644685" cy="51229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6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9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D0E7F9-A38B-4278-9372-F0A22B301DCC}"/>
              </a:ext>
            </a:extLst>
          </p:cNvPr>
          <p:cNvSpPr/>
          <p:nvPr/>
        </p:nvSpPr>
        <p:spPr>
          <a:xfrm>
            <a:off x="2588558" y="423582"/>
            <a:ext cx="3919817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357;p57"/>
          <p:cNvSpPr txBox="1">
            <a:spLocks noGrp="1"/>
          </p:cNvSpPr>
          <p:nvPr>
            <p:ph type="title"/>
          </p:nvPr>
        </p:nvSpPr>
        <p:spPr>
          <a:xfrm>
            <a:off x="771757" y="423582"/>
            <a:ext cx="76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</a:t>
            </a:r>
            <a:r>
              <a:rPr lang="en-US" b="1" dirty="0">
                <a:solidFill>
                  <a:schemeClr val="bg1"/>
                </a:solidFill>
              </a:rPr>
              <a:t>roject</a:t>
            </a:r>
            <a:r>
              <a:rPr lang="en-US" b="1" dirty="0">
                <a:solidFill>
                  <a:schemeClr val="tx2"/>
                </a:solidFill>
              </a:rPr>
              <a:t> P</a:t>
            </a:r>
            <a:r>
              <a:rPr lang="en-US" b="1" dirty="0">
                <a:solidFill>
                  <a:schemeClr val="bg1"/>
                </a:solidFill>
              </a:rPr>
              <a:t>ipeline</a:t>
            </a:r>
          </a:p>
        </p:txBody>
      </p:sp>
      <p:cxnSp>
        <p:nvCxnSpPr>
          <p:cNvPr id="8" name="Google Shape;177;p30"/>
          <p:cNvCxnSpPr/>
          <p:nvPr/>
        </p:nvCxnSpPr>
        <p:spPr>
          <a:xfrm>
            <a:off x="1282791" y="1337982"/>
            <a:ext cx="6637623" cy="0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02FACC6-06F3-48E3-BB0E-143DFCA4BAC2}"/>
              </a:ext>
            </a:extLst>
          </p:cNvPr>
          <p:cNvSpPr/>
          <p:nvPr/>
        </p:nvSpPr>
        <p:spPr>
          <a:xfrm>
            <a:off x="96176" y="1596697"/>
            <a:ext cx="1453896" cy="937802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Authentication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08475-24FA-4A41-A876-143F5BB0FC97}"/>
              </a:ext>
            </a:extLst>
          </p:cNvPr>
          <p:cNvSpPr/>
          <p:nvPr/>
        </p:nvSpPr>
        <p:spPr>
          <a:xfrm>
            <a:off x="2583783" y="1596698"/>
            <a:ext cx="1456939" cy="937801"/>
          </a:xfrm>
          <a:prstGeom prst="rect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User selects mood or emotion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2B6A8D-FFBD-443E-B91B-026040F48EA8}"/>
              </a:ext>
            </a:extLst>
          </p:cNvPr>
          <p:cNvSpPr/>
          <p:nvPr/>
        </p:nvSpPr>
        <p:spPr>
          <a:xfrm>
            <a:off x="5051436" y="1604368"/>
            <a:ext cx="1456939" cy="93780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Lyrics will be inspired by emotions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594859-3565-47F8-BD3B-E9A2D15ED804}"/>
              </a:ext>
            </a:extLst>
          </p:cNvPr>
          <p:cNvSpPr/>
          <p:nvPr/>
        </p:nvSpPr>
        <p:spPr>
          <a:xfrm>
            <a:off x="7535248" y="1596697"/>
            <a:ext cx="1459007" cy="91090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Music will be produced according to emotions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8AD08-9709-4FF1-8D7A-EA06AB2DE76F}"/>
              </a:ext>
            </a:extLst>
          </p:cNvPr>
          <p:cNvSpPr/>
          <p:nvPr/>
        </p:nvSpPr>
        <p:spPr>
          <a:xfrm>
            <a:off x="5051436" y="3520579"/>
            <a:ext cx="1489244" cy="100584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The song can be added to the user's playlist.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182C23E-7354-43EF-AF3B-92FC7A8C086D}"/>
              </a:ext>
            </a:extLst>
          </p:cNvPr>
          <p:cNvSpPr/>
          <p:nvPr/>
        </p:nvSpPr>
        <p:spPr>
          <a:xfrm>
            <a:off x="1586749" y="1823282"/>
            <a:ext cx="978408" cy="484632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63BE0E9-505E-4252-801E-F1B55E938264}"/>
              </a:ext>
            </a:extLst>
          </p:cNvPr>
          <p:cNvSpPr/>
          <p:nvPr/>
        </p:nvSpPr>
        <p:spPr>
          <a:xfrm>
            <a:off x="4073028" y="1823282"/>
            <a:ext cx="978408" cy="484632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45EF0AE-092A-4312-B2AA-6509067DE50E}"/>
              </a:ext>
            </a:extLst>
          </p:cNvPr>
          <p:cNvSpPr/>
          <p:nvPr/>
        </p:nvSpPr>
        <p:spPr>
          <a:xfrm>
            <a:off x="6540681" y="1823282"/>
            <a:ext cx="978408" cy="484632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1F0EA0A-7343-4A8A-8E09-5DF840DF0F21}"/>
              </a:ext>
            </a:extLst>
          </p:cNvPr>
          <p:cNvSpPr/>
          <p:nvPr/>
        </p:nvSpPr>
        <p:spPr>
          <a:xfrm rot="5400000">
            <a:off x="7775547" y="2789058"/>
            <a:ext cx="978408" cy="484632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D23AB2-467A-4C6E-BC58-D7EEED1392B4}"/>
              </a:ext>
            </a:extLst>
          </p:cNvPr>
          <p:cNvSpPr/>
          <p:nvPr/>
        </p:nvSpPr>
        <p:spPr>
          <a:xfrm>
            <a:off x="7537316" y="3520577"/>
            <a:ext cx="1456939" cy="10058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Voice Synthesis will be created from the lyrics and music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D286018-DD61-4F16-AA06-498361C54381}"/>
              </a:ext>
            </a:extLst>
          </p:cNvPr>
          <p:cNvSpPr/>
          <p:nvPr/>
        </p:nvSpPr>
        <p:spPr>
          <a:xfrm rot="10800000">
            <a:off x="6540681" y="3731802"/>
            <a:ext cx="978408" cy="484632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463757" y="4598314"/>
            <a:ext cx="680243" cy="5451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7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5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9" name="Google Shape;1729;p103"/>
          <p:cNvGrpSpPr/>
          <p:nvPr/>
        </p:nvGrpSpPr>
        <p:grpSpPr>
          <a:xfrm>
            <a:off x="1321018" y="1328303"/>
            <a:ext cx="2634787" cy="2667772"/>
            <a:chOff x="1321018" y="1328303"/>
            <a:chExt cx="2634787" cy="2667772"/>
          </a:xfrm>
        </p:grpSpPr>
        <p:sp>
          <p:nvSpPr>
            <p:cNvPr id="1730" name="Google Shape;1730;p103"/>
            <p:cNvSpPr/>
            <p:nvPr/>
          </p:nvSpPr>
          <p:spPr>
            <a:xfrm>
              <a:off x="1321025" y="1393350"/>
              <a:ext cx="2565600" cy="2565600"/>
            </a:xfrm>
            <a:prstGeom prst="donut">
              <a:avLst>
                <a:gd name="adj" fmla="val 46099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103"/>
            <p:cNvSpPr/>
            <p:nvPr/>
          </p:nvSpPr>
          <p:spPr>
            <a:xfrm>
              <a:off x="1724175" y="1796450"/>
              <a:ext cx="1759200" cy="1759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103"/>
            <p:cNvSpPr/>
            <p:nvPr/>
          </p:nvSpPr>
          <p:spPr>
            <a:xfrm rot="-1854675">
              <a:off x="3222814" y="3350576"/>
              <a:ext cx="646336" cy="516130"/>
            </a:xfrm>
            <a:custGeom>
              <a:avLst/>
              <a:gdLst/>
              <a:ahLst/>
              <a:cxnLst/>
              <a:rect l="l" t="t" r="r" b="b"/>
              <a:pathLst>
                <a:path w="16850" h="13454" extrusionOk="0">
                  <a:moveTo>
                    <a:pt x="11097" y="1067"/>
                  </a:moveTo>
                  <a:lnTo>
                    <a:pt x="15753" y="6772"/>
                  </a:lnTo>
                  <a:lnTo>
                    <a:pt x="14906" y="7462"/>
                  </a:lnTo>
                  <a:lnTo>
                    <a:pt x="10235" y="1756"/>
                  </a:lnTo>
                  <a:lnTo>
                    <a:pt x="11097" y="1067"/>
                  </a:lnTo>
                  <a:close/>
                  <a:moveTo>
                    <a:pt x="11364" y="1"/>
                  </a:moveTo>
                  <a:lnTo>
                    <a:pt x="10972" y="314"/>
                  </a:lnTo>
                  <a:lnTo>
                    <a:pt x="10659" y="565"/>
                  </a:lnTo>
                  <a:lnTo>
                    <a:pt x="9875" y="1208"/>
                  </a:lnTo>
                  <a:lnTo>
                    <a:pt x="9185" y="1772"/>
                  </a:lnTo>
                  <a:lnTo>
                    <a:pt x="4718" y="5409"/>
                  </a:lnTo>
                  <a:cubicBezTo>
                    <a:pt x="4640" y="4484"/>
                    <a:pt x="3997" y="3700"/>
                    <a:pt x="3010" y="3402"/>
                  </a:cubicBezTo>
                  <a:cubicBezTo>
                    <a:pt x="2773" y="3338"/>
                    <a:pt x="2536" y="3307"/>
                    <a:pt x="2306" y="3307"/>
                  </a:cubicBezTo>
                  <a:cubicBezTo>
                    <a:pt x="1364" y="3307"/>
                    <a:pt x="537" y="3825"/>
                    <a:pt x="298" y="4656"/>
                  </a:cubicBezTo>
                  <a:cubicBezTo>
                    <a:pt x="0" y="5691"/>
                    <a:pt x="721" y="6788"/>
                    <a:pt x="1912" y="7133"/>
                  </a:cubicBezTo>
                  <a:cubicBezTo>
                    <a:pt x="2154" y="7204"/>
                    <a:pt x="2397" y="7238"/>
                    <a:pt x="2634" y="7238"/>
                  </a:cubicBezTo>
                  <a:cubicBezTo>
                    <a:pt x="3179" y="7238"/>
                    <a:pt x="3688" y="7058"/>
                    <a:pt x="4060" y="6741"/>
                  </a:cubicBezTo>
                  <a:cubicBezTo>
                    <a:pt x="4107" y="6725"/>
                    <a:pt x="4154" y="6725"/>
                    <a:pt x="4201" y="6694"/>
                  </a:cubicBezTo>
                  <a:lnTo>
                    <a:pt x="9561" y="2321"/>
                  </a:lnTo>
                  <a:lnTo>
                    <a:pt x="14217" y="8026"/>
                  </a:lnTo>
                  <a:lnTo>
                    <a:pt x="9797" y="11631"/>
                  </a:lnTo>
                  <a:cubicBezTo>
                    <a:pt x="9718" y="10707"/>
                    <a:pt x="9076" y="9907"/>
                    <a:pt x="8072" y="9625"/>
                  </a:cubicBezTo>
                  <a:cubicBezTo>
                    <a:pt x="7831" y="9555"/>
                    <a:pt x="7589" y="9522"/>
                    <a:pt x="7353" y="9522"/>
                  </a:cubicBezTo>
                  <a:cubicBezTo>
                    <a:pt x="6424" y="9522"/>
                    <a:pt x="5598" y="10038"/>
                    <a:pt x="5361" y="10863"/>
                  </a:cubicBezTo>
                  <a:cubicBezTo>
                    <a:pt x="5063" y="11898"/>
                    <a:pt x="5784" y="13011"/>
                    <a:pt x="6991" y="13356"/>
                  </a:cubicBezTo>
                  <a:cubicBezTo>
                    <a:pt x="7232" y="13422"/>
                    <a:pt x="7474" y="13454"/>
                    <a:pt x="7709" y="13454"/>
                  </a:cubicBezTo>
                  <a:cubicBezTo>
                    <a:pt x="8255" y="13454"/>
                    <a:pt x="8766" y="13281"/>
                    <a:pt x="9138" y="12964"/>
                  </a:cubicBezTo>
                  <a:cubicBezTo>
                    <a:pt x="9185" y="12948"/>
                    <a:pt x="9232" y="12948"/>
                    <a:pt x="9264" y="12917"/>
                  </a:cubicBezTo>
                  <a:lnTo>
                    <a:pt x="14671" y="8512"/>
                  </a:lnTo>
                  <a:lnTo>
                    <a:pt x="15377" y="7932"/>
                  </a:lnTo>
                  <a:lnTo>
                    <a:pt x="16160" y="7305"/>
                  </a:lnTo>
                  <a:lnTo>
                    <a:pt x="16458" y="7039"/>
                  </a:lnTo>
                  <a:lnTo>
                    <a:pt x="16850" y="6725"/>
                  </a:lnTo>
                  <a:lnTo>
                    <a:pt x="1136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103"/>
            <p:cNvSpPr/>
            <p:nvPr/>
          </p:nvSpPr>
          <p:spPr>
            <a:xfrm rot="-7968547">
              <a:off x="1447132" y="1403829"/>
              <a:ext cx="440061" cy="535987"/>
            </a:xfrm>
            <a:custGeom>
              <a:avLst/>
              <a:gdLst/>
              <a:ahLst/>
              <a:cxnLst/>
              <a:rect l="l" t="t" r="r" b="b"/>
              <a:pathLst>
                <a:path w="10189" h="12411" extrusionOk="0">
                  <a:moveTo>
                    <a:pt x="2288" y="9397"/>
                  </a:moveTo>
                  <a:cubicBezTo>
                    <a:pt x="2288" y="9397"/>
                    <a:pt x="2304" y="9429"/>
                    <a:pt x="2335" y="9491"/>
                  </a:cubicBezTo>
                  <a:cubicBezTo>
                    <a:pt x="2339" y="9497"/>
                    <a:pt x="2345" y="9503"/>
                    <a:pt x="2351" y="9509"/>
                  </a:cubicBezTo>
                  <a:lnTo>
                    <a:pt x="2351" y="9509"/>
                  </a:lnTo>
                  <a:cubicBezTo>
                    <a:pt x="2343" y="9491"/>
                    <a:pt x="2335" y="9476"/>
                    <a:pt x="2335" y="9460"/>
                  </a:cubicBezTo>
                  <a:cubicBezTo>
                    <a:pt x="2335" y="9397"/>
                    <a:pt x="2288" y="9397"/>
                    <a:pt x="2288" y="9397"/>
                  </a:cubicBezTo>
                  <a:close/>
                  <a:moveTo>
                    <a:pt x="2425" y="1"/>
                  </a:moveTo>
                  <a:cubicBezTo>
                    <a:pt x="1230" y="1"/>
                    <a:pt x="214" y="1048"/>
                    <a:pt x="94" y="2422"/>
                  </a:cubicBezTo>
                  <a:cubicBezTo>
                    <a:pt x="0" y="3394"/>
                    <a:pt x="392" y="4288"/>
                    <a:pt x="1019" y="4805"/>
                  </a:cubicBezTo>
                  <a:cubicBezTo>
                    <a:pt x="1395" y="5118"/>
                    <a:pt x="9028" y="11545"/>
                    <a:pt x="9028" y="11545"/>
                  </a:cubicBezTo>
                  <a:lnTo>
                    <a:pt x="8997" y="11545"/>
                  </a:lnTo>
                  <a:cubicBezTo>
                    <a:pt x="8997" y="11545"/>
                    <a:pt x="8469" y="11679"/>
                    <a:pt x="7859" y="11679"/>
                  </a:cubicBezTo>
                  <a:cubicBezTo>
                    <a:pt x="7719" y="11679"/>
                    <a:pt x="7574" y="11672"/>
                    <a:pt x="7430" y="11654"/>
                  </a:cubicBezTo>
                  <a:cubicBezTo>
                    <a:pt x="5376" y="11435"/>
                    <a:pt x="4467" y="10996"/>
                    <a:pt x="4044" y="10792"/>
                  </a:cubicBezTo>
                  <a:cubicBezTo>
                    <a:pt x="3856" y="10714"/>
                    <a:pt x="3401" y="10385"/>
                    <a:pt x="3260" y="10291"/>
                  </a:cubicBezTo>
                  <a:cubicBezTo>
                    <a:pt x="3104" y="10181"/>
                    <a:pt x="2978" y="10071"/>
                    <a:pt x="2884" y="9946"/>
                  </a:cubicBezTo>
                  <a:cubicBezTo>
                    <a:pt x="2774" y="9836"/>
                    <a:pt x="2618" y="9774"/>
                    <a:pt x="2555" y="9680"/>
                  </a:cubicBezTo>
                  <a:cubicBezTo>
                    <a:pt x="2500" y="9597"/>
                    <a:pt x="2397" y="9551"/>
                    <a:pt x="2351" y="9509"/>
                  </a:cubicBezTo>
                  <a:lnTo>
                    <a:pt x="2351" y="9509"/>
                  </a:lnTo>
                  <a:cubicBezTo>
                    <a:pt x="2359" y="9527"/>
                    <a:pt x="2367" y="9546"/>
                    <a:pt x="2367" y="9570"/>
                  </a:cubicBezTo>
                  <a:cubicBezTo>
                    <a:pt x="2367" y="9617"/>
                    <a:pt x="2383" y="9664"/>
                    <a:pt x="2383" y="9727"/>
                  </a:cubicBezTo>
                  <a:cubicBezTo>
                    <a:pt x="2398" y="9852"/>
                    <a:pt x="2445" y="10009"/>
                    <a:pt x="2492" y="10181"/>
                  </a:cubicBezTo>
                  <a:cubicBezTo>
                    <a:pt x="2555" y="10354"/>
                    <a:pt x="2649" y="10542"/>
                    <a:pt x="2774" y="10730"/>
                  </a:cubicBezTo>
                  <a:cubicBezTo>
                    <a:pt x="2900" y="10918"/>
                    <a:pt x="3072" y="11106"/>
                    <a:pt x="3260" y="11278"/>
                  </a:cubicBezTo>
                  <a:cubicBezTo>
                    <a:pt x="3464" y="11451"/>
                    <a:pt x="3683" y="11607"/>
                    <a:pt x="3934" y="11749"/>
                  </a:cubicBezTo>
                  <a:cubicBezTo>
                    <a:pt x="4420" y="12015"/>
                    <a:pt x="4984" y="12187"/>
                    <a:pt x="5549" y="12297"/>
                  </a:cubicBezTo>
                  <a:cubicBezTo>
                    <a:pt x="6021" y="12376"/>
                    <a:pt x="6494" y="12411"/>
                    <a:pt x="6939" y="12411"/>
                  </a:cubicBezTo>
                  <a:cubicBezTo>
                    <a:pt x="7025" y="12411"/>
                    <a:pt x="7111" y="12409"/>
                    <a:pt x="7195" y="12407"/>
                  </a:cubicBezTo>
                  <a:cubicBezTo>
                    <a:pt x="7727" y="12391"/>
                    <a:pt x="8433" y="12344"/>
                    <a:pt x="8840" y="12266"/>
                  </a:cubicBezTo>
                  <a:cubicBezTo>
                    <a:pt x="9326" y="12172"/>
                    <a:pt x="9922" y="12015"/>
                    <a:pt x="10047" y="11858"/>
                  </a:cubicBezTo>
                  <a:cubicBezTo>
                    <a:pt x="10188" y="11686"/>
                    <a:pt x="10157" y="11435"/>
                    <a:pt x="9969" y="11278"/>
                  </a:cubicBezTo>
                  <a:lnTo>
                    <a:pt x="2727" y="5212"/>
                  </a:lnTo>
                  <a:cubicBezTo>
                    <a:pt x="3699" y="5024"/>
                    <a:pt x="4530" y="4037"/>
                    <a:pt x="4624" y="2830"/>
                  </a:cubicBezTo>
                  <a:cubicBezTo>
                    <a:pt x="4765" y="1388"/>
                    <a:pt x="3856" y="118"/>
                    <a:pt x="2602" y="8"/>
                  </a:cubicBezTo>
                  <a:cubicBezTo>
                    <a:pt x="2543" y="3"/>
                    <a:pt x="2483" y="1"/>
                    <a:pt x="242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4" name="Google Shape;1734;p103"/>
          <p:cNvSpPr txBox="1">
            <a:spLocks noGrp="1"/>
          </p:cNvSpPr>
          <p:nvPr>
            <p:ph type="title"/>
          </p:nvPr>
        </p:nvSpPr>
        <p:spPr>
          <a:xfrm>
            <a:off x="4537711" y="1796450"/>
            <a:ext cx="5098125" cy="16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CA" sz="4000" dirty="0">
                <a:solidFill>
                  <a:schemeClr val="accent3"/>
                </a:solidFill>
              </a:rPr>
              <a:t>L</a:t>
            </a:r>
            <a:r>
              <a:rPr lang="en-CA" sz="4000" dirty="0"/>
              <a:t>yrics </a:t>
            </a:r>
            <a:r>
              <a:rPr lang="en-CA" sz="4000" dirty="0">
                <a:solidFill>
                  <a:schemeClr val="accent3"/>
                </a:solidFill>
              </a:rPr>
              <a:t>G</a:t>
            </a:r>
            <a:r>
              <a:rPr lang="en-CA" sz="4000" dirty="0"/>
              <a:t>enerator</a:t>
            </a:r>
          </a:p>
        </p:txBody>
      </p:sp>
      <p:sp>
        <p:nvSpPr>
          <p:cNvPr id="1735" name="Google Shape;1735;p10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" name="Rounded Rectangle 8"/>
          <p:cNvSpPr/>
          <p:nvPr/>
        </p:nvSpPr>
        <p:spPr>
          <a:xfrm>
            <a:off x="8268587" y="4423420"/>
            <a:ext cx="875413" cy="72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8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5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</a:t>
            </a:r>
            <a:r>
              <a:rPr lang="en-US" b="1" dirty="0"/>
              <a:t>tructure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9D8E55-073B-4ABA-9B05-33A7B9C3E53F}"/>
              </a:ext>
            </a:extLst>
          </p:cNvPr>
          <p:cNvGrpSpPr/>
          <p:nvPr/>
        </p:nvGrpSpPr>
        <p:grpSpPr>
          <a:xfrm>
            <a:off x="656827" y="3234081"/>
            <a:ext cx="1837944" cy="1048023"/>
            <a:chOff x="1990982" y="2347134"/>
            <a:chExt cx="1868145" cy="764878"/>
          </a:xfrm>
          <a:noFill/>
        </p:grpSpPr>
        <p:sp>
          <p:nvSpPr>
            <p:cNvPr id="31" name="Google Shape;8545;p53">
              <a:extLst>
                <a:ext uri="{FF2B5EF4-FFF2-40B4-BE49-F238E27FC236}">
                  <a16:creationId xmlns:a16="http://schemas.microsoft.com/office/drawing/2014/main" id="{2504960A-030B-4D50-8978-531497499F32}"/>
                </a:ext>
              </a:extLst>
            </p:cNvPr>
            <p:cNvSpPr/>
            <p:nvPr/>
          </p:nvSpPr>
          <p:spPr>
            <a:xfrm>
              <a:off x="1990982" y="2347134"/>
              <a:ext cx="1868145" cy="764878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  <a:headEnd type="none" w="sm" len="sm"/>
              <a:tailEnd type="none" w="sm" len="sm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9999"/>
                </a:solidFill>
              </a:endParaRPr>
            </a:p>
          </p:txBody>
        </p:sp>
        <p:sp>
          <p:nvSpPr>
            <p:cNvPr id="32" name="Google Shape;182;p31">
              <a:extLst>
                <a:ext uri="{FF2B5EF4-FFF2-40B4-BE49-F238E27FC236}">
                  <a16:creationId xmlns:a16="http://schemas.microsoft.com/office/drawing/2014/main" id="{BC7A19B8-F779-4FD8-B6B6-98878A06F691}"/>
                </a:ext>
              </a:extLst>
            </p:cNvPr>
            <p:cNvSpPr txBox="1">
              <a:spLocks/>
            </p:cNvSpPr>
            <p:nvPr/>
          </p:nvSpPr>
          <p:spPr>
            <a:xfrm>
              <a:off x="2303151" y="2419910"/>
              <a:ext cx="1272007" cy="64327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200" b="1" dirty="0">
                  <a:solidFill>
                    <a:schemeClr val="tx2"/>
                  </a:solidFill>
                  <a:latin typeface="+mn-lt"/>
                  <a:ea typeface="Adobe Gothic Std B" panose="020B0800000000000000"/>
                </a:rPr>
                <a:t>D</a:t>
              </a:r>
              <a:r>
                <a:rPr lang="en-US" sz="2200" b="1" dirty="0">
                  <a:solidFill>
                    <a:schemeClr val="bg1"/>
                  </a:solidFill>
                  <a:latin typeface="+mn-lt"/>
                  <a:ea typeface="Adobe Gothic Std B" panose="020B0800000000000000"/>
                </a:rPr>
                <a:t>ataset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A9D8E55-073B-4ABA-9B05-33A7B9C3E53F}"/>
              </a:ext>
            </a:extLst>
          </p:cNvPr>
          <p:cNvGrpSpPr/>
          <p:nvPr/>
        </p:nvGrpSpPr>
        <p:grpSpPr>
          <a:xfrm>
            <a:off x="2381718" y="3234081"/>
            <a:ext cx="2265851" cy="1048023"/>
            <a:chOff x="1990982" y="2347134"/>
            <a:chExt cx="1907902" cy="764878"/>
          </a:xfrm>
          <a:noFill/>
        </p:grpSpPr>
        <p:sp>
          <p:nvSpPr>
            <p:cNvPr id="41" name="Google Shape;8545;p53">
              <a:extLst>
                <a:ext uri="{FF2B5EF4-FFF2-40B4-BE49-F238E27FC236}">
                  <a16:creationId xmlns:a16="http://schemas.microsoft.com/office/drawing/2014/main" id="{2504960A-030B-4D50-8978-531497499F32}"/>
                </a:ext>
              </a:extLst>
            </p:cNvPr>
            <p:cNvSpPr/>
            <p:nvPr/>
          </p:nvSpPr>
          <p:spPr>
            <a:xfrm>
              <a:off x="1990982" y="2347134"/>
              <a:ext cx="1868145" cy="764878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  <a:headEnd type="none" w="sm" len="sm"/>
              <a:tailEnd type="none" w="sm" len="sm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9999"/>
                </a:solidFill>
              </a:endParaRPr>
            </a:p>
          </p:txBody>
        </p:sp>
        <p:sp>
          <p:nvSpPr>
            <p:cNvPr id="42" name="Google Shape;182;p31">
              <a:extLst>
                <a:ext uri="{FF2B5EF4-FFF2-40B4-BE49-F238E27FC236}">
                  <a16:creationId xmlns:a16="http://schemas.microsoft.com/office/drawing/2014/main" id="{BC7A19B8-F779-4FD8-B6B6-98878A06F691}"/>
                </a:ext>
              </a:extLst>
            </p:cNvPr>
            <p:cNvSpPr txBox="1">
              <a:spLocks/>
            </p:cNvSpPr>
            <p:nvPr/>
          </p:nvSpPr>
          <p:spPr>
            <a:xfrm>
              <a:off x="2145650" y="2407933"/>
              <a:ext cx="1753234" cy="64327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2"/>
                  </a:solidFill>
                  <a:latin typeface="+mn-lt"/>
                  <a:ea typeface="Adobe Gothic Std B" panose="020B0800000000000000" pitchFamily="34" charset="-128"/>
                </a:rPr>
                <a:t>P</a:t>
              </a:r>
              <a:r>
                <a:rPr lang="en-US" sz="1800" b="1" dirty="0">
                  <a:solidFill>
                    <a:schemeClr val="bg1"/>
                  </a:solidFill>
                  <a:latin typeface="+mn-lt"/>
                  <a:ea typeface="Adobe Gothic Std B" panose="020B0800000000000000" pitchFamily="34" charset="-128"/>
                </a:rPr>
                <a:t>reprocessing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A9D8E55-073B-4ABA-9B05-33A7B9C3E53F}"/>
              </a:ext>
            </a:extLst>
          </p:cNvPr>
          <p:cNvGrpSpPr/>
          <p:nvPr/>
        </p:nvGrpSpPr>
        <p:grpSpPr>
          <a:xfrm>
            <a:off x="6422611" y="3219749"/>
            <a:ext cx="1837944" cy="1048023"/>
            <a:chOff x="1990982" y="2347134"/>
            <a:chExt cx="1868145" cy="764878"/>
          </a:xfrm>
          <a:noFill/>
        </p:grpSpPr>
        <p:sp>
          <p:nvSpPr>
            <p:cNvPr id="47" name="Google Shape;8545;p53">
              <a:extLst>
                <a:ext uri="{FF2B5EF4-FFF2-40B4-BE49-F238E27FC236}">
                  <a16:creationId xmlns:a16="http://schemas.microsoft.com/office/drawing/2014/main" id="{2504960A-030B-4D50-8978-531497499F32}"/>
                </a:ext>
              </a:extLst>
            </p:cNvPr>
            <p:cNvSpPr/>
            <p:nvPr/>
          </p:nvSpPr>
          <p:spPr>
            <a:xfrm>
              <a:off x="1990982" y="2347134"/>
              <a:ext cx="1868145" cy="764878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  <a:headEnd type="none" w="sm" len="sm"/>
              <a:tailEnd type="none" w="sm" len="sm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9999"/>
                </a:solidFill>
              </a:endParaRPr>
            </a:p>
          </p:txBody>
        </p:sp>
        <p:sp>
          <p:nvSpPr>
            <p:cNvPr id="48" name="Google Shape;182;p31">
              <a:extLst>
                <a:ext uri="{FF2B5EF4-FFF2-40B4-BE49-F238E27FC236}">
                  <a16:creationId xmlns:a16="http://schemas.microsoft.com/office/drawing/2014/main" id="{BC7A19B8-F779-4FD8-B6B6-98878A06F691}"/>
                </a:ext>
              </a:extLst>
            </p:cNvPr>
            <p:cNvSpPr txBox="1">
              <a:spLocks/>
            </p:cNvSpPr>
            <p:nvPr/>
          </p:nvSpPr>
          <p:spPr>
            <a:xfrm>
              <a:off x="2303150" y="2419910"/>
              <a:ext cx="1272007" cy="64327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200" b="1" dirty="0">
                  <a:solidFill>
                    <a:schemeClr val="tx2"/>
                  </a:solidFill>
                  <a:latin typeface="+mn-lt"/>
                  <a:ea typeface="Adobe Gothic Std B" panose="020B0800000000000000" pitchFamily="34" charset="-128"/>
                </a:rPr>
                <a:t>R</a:t>
              </a:r>
              <a:r>
                <a:rPr lang="en-US" sz="2200" b="1" dirty="0">
                  <a:solidFill>
                    <a:schemeClr val="bg1"/>
                  </a:solidFill>
                  <a:latin typeface="+mn-lt"/>
                  <a:ea typeface="Adobe Gothic Std B" panose="020B0800000000000000" pitchFamily="34" charset="-128"/>
                </a:rPr>
                <a:t>esults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9D8E55-073B-4ABA-9B05-33A7B9C3E53F}"/>
              </a:ext>
            </a:extLst>
          </p:cNvPr>
          <p:cNvGrpSpPr/>
          <p:nvPr/>
        </p:nvGrpSpPr>
        <p:grpSpPr>
          <a:xfrm>
            <a:off x="4387662" y="3205417"/>
            <a:ext cx="2265851" cy="1048023"/>
            <a:chOff x="1990982" y="2347134"/>
            <a:chExt cx="1907902" cy="764878"/>
          </a:xfrm>
          <a:noFill/>
        </p:grpSpPr>
        <p:sp>
          <p:nvSpPr>
            <p:cNvPr id="50" name="Google Shape;8545;p53">
              <a:extLst>
                <a:ext uri="{FF2B5EF4-FFF2-40B4-BE49-F238E27FC236}">
                  <a16:creationId xmlns:a16="http://schemas.microsoft.com/office/drawing/2014/main" id="{2504960A-030B-4D50-8978-531497499F32}"/>
                </a:ext>
              </a:extLst>
            </p:cNvPr>
            <p:cNvSpPr/>
            <p:nvPr/>
          </p:nvSpPr>
          <p:spPr>
            <a:xfrm>
              <a:off x="1990982" y="2347134"/>
              <a:ext cx="1868145" cy="764878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  <a:headEnd type="none" w="sm" len="sm"/>
              <a:tailEnd type="none" w="sm" len="sm"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9999"/>
                </a:solidFill>
              </a:endParaRPr>
            </a:p>
          </p:txBody>
        </p:sp>
        <p:sp>
          <p:nvSpPr>
            <p:cNvPr id="51" name="Google Shape;182;p31">
              <a:extLst>
                <a:ext uri="{FF2B5EF4-FFF2-40B4-BE49-F238E27FC236}">
                  <a16:creationId xmlns:a16="http://schemas.microsoft.com/office/drawing/2014/main" id="{BC7A19B8-F779-4FD8-B6B6-98878A06F691}"/>
                </a:ext>
              </a:extLst>
            </p:cNvPr>
            <p:cNvSpPr txBox="1">
              <a:spLocks/>
            </p:cNvSpPr>
            <p:nvPr/>
          </p:nvSpPr>
          <p:spPr>
            <a:xfrm>
              <a:off x="2145650" y="2407933"/>
              <a:ext cx="1753234" cy="64327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tx2"/>
                  </a:solidFill>
                  <a:latin typeface="+mn-lt"/>
                  <a:ea typeface="Adobe Gothic Std B" panose="020B0800000000000000" pitchFamily="34" charset="-128"/>
                </a:rPr>
                <a:t>A</a:t>
              </a:r>
              <a:r>
                <a:rPr lang="en-US" sz="1800" b="1" dirty="0">
                  <a:solidFill>
                    <a:schemeClr val="bg1"/>
                  </a:solidFill>
                  <a:latin typeface="+mn-lt"/>
                  <a:ea typeface="Adobe Gothic Std B" panose="020B0800000000000000" pitchFamily="34" charset="-128"/>
                </a:rPr>
                <a:t>rchitecture</a:t>
              </a:r>
            </a:p>
          </p:txBody>
        </p:sp>
      </p:grpSp>
      <p:cxnSp>
        <p:nvCxnSpPr>
          <p:cNvPr id="54" name="Google Shape;177;p30"/>
          <p:cNvCxnSpPr/>
          <p:nvPr/>
        </p:nvCxnSpPr>
        <p:spPr>
          <a:xfrm flipV="1">
            <a:off x="2542901" y="1034241"/>
            <a:ext cx="3960440" cy="2958"/>
          </a:xfrm>
          <a:prstGeom prst="straightConnector1">
            <a:avLst/>
          </a:prstGeom>
          <a:noFill/>
          <a:ln w="76200" cap="flat" cmpd="sng">
            <a:solidFill>
              <a:schemeClr val="tx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7" name="Google Shape;1293;p91"/>
          <p:cNvGrpSpPr/>
          <p:nvPr/>
        </p:nvGrpSpPr>
        <p:grpSpPr>
          <a:xfrm>
            <a:off x="2498729" y="1621869"/>
            <a:ext cx="5550662" cy="915572"/>
            <a:chOff x="4211550" y="1428792"/>
            <a:chExt cx="4063200" cy="2272800"/>
          </a:xfrm>
        </p:grpSpPr>
        <p:sp>
          <p:nvSpPr>
            <p:cNvPr id="58" name="Google Shape;1294;p91"/>
            <p:cNvSpPr/>
            <p:nvPr/>
          </p:nvSpPr>
          <p:spPr>
            <a:xfrm>
              <a:off x="4211550" y="1428792"/>
              <a:ext cx="4063200" cy="22728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295;p91"/>
            <p:cNvSpPr/>
            <p:nvPr/>
          </p:nvSpPr>
          <p:spPr>
            <a:xfrm>
              <a:off x="4310097" y="1519206"/>
              <a:ext cx="3866100" cy="2092200"/>
            </a:xfrm>
            <a:prstGeom prst="wedgeRoundRectCallout">
              <a:avLst>
                <a:gd name="adj1" fmla="val -55344"/>
                <a:gd name="adj2" fmla="val 4012"/>
                <a:gd name="adj3" fmla="val 0"/>
              </a:avLst>
            </a:prstGeom>
            <a:gradFill>
              <a:gsLst>
                <a:gs pos="0">
                  <a:srgbClr val="E6216C">
                    <a:alpha val="18823"/>
                  </a:srgbClr>
                </a:gs>
                <a:gs pos="100000">
                  <a:srgbClr val="FFC452">
                    <a:alpha val="86666"/>
                  </a:srgbClr>
                </a:gs>
              </a:gsLst>
              <a:lin ang="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CA" sz="1800" dirty="0">
                  <a:solidFill>
                    <a:schemeClr val="tx2"/>
                  </a:solidFill>
                </a:rPr>
                <a:t>M</a:t>
              </a:r>
              <a:r>
                <a:rPr lang="en-CA" sz="1800" dirty="0">
                  <a:solidFill>
                    <a:schemeClr val="bg1"/>
                  </a:solidFill>
                </a:rPr>
                <a:t>odel</a:t>
              </a:r>
              <a:r>
                <a:rPr lang="en-CA" sz="1800" dirty="0">
                  <a:solidFill>
                    <a:schemeClr val="tx2"/>
                  </a:solidFill>
                </a:rPr>
                <a:t> O</a:t>
              </a:r>
              <a:r>
                <a:rPr lang="en-CA" sz="1800" dirty="0">
                  <a:solidFill>
                    <a:schemeClr val="bg1"/>
                  </a:solidFill>
                </a:rPr>
                <a:t>bjective</a:t>
              </a:r>
              <a:r>
                <a:rPr lang="en-CA" sz="1800" dirty="0">
                  <a:solidFill>
                    <a:schemeClr val="tx2"/>
                  </a:solidFill>
                </a:rPr>
                <a:t>: </a:t>
              </a:r>
              <a:r>
                <a:rPr lang="en-CA" sz="1800" dirty="0">
                  <a:solidFill>
                    <a:schemeClr val="bg1"/>
                  </a:solidFill>
                </a:rPr>
                <a:t>generate lyrics based on emotion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oogle Shape;401;p60"/>
          <p:cNvGrpSpPr/>
          <p:nvPr/>
        </p:nvGrpSpPr>
        <p:grpSpPr>
          <a:xfrm>
            <a:off x="148550" y="970727"/>
            <a:ext cx="2346221" cy="2249022"/>
            <a:chOff x="3413570" y="1136778"/>
            <a:chExt cx="2346221" cy="2249022"/>
          </a:xfrm>
        </p:grpSpPr>
        <p:grpSp>
          <p:nvGrpSpPr>
            <p:cNvPr id="61" name="Google Shape;402;p60"/>
            <p:cNvGrpSpPr/>
            <p:nvPr/>
          </p:nvGrpSpPr>
          <p:grpSpPr>
            <a:xfrm>
              <a:off x="3413570" y="1136778"/>
              <a:ext cx="2346221" cy="2243338"/>
              <a:chOff x="3632471" y="1574244"/>
              <a:chExt cx="959168" cy="917108"/>
            </a:xfrm>
          </p:grpSpPr>
          <p:sp>
            <p:nvSpPr>
              <p:cNvPr id="65" name="Google Shape;403;p60"/>
              <p:cNvSpPr/>
              <p:nvPr/>
            </p:nvSpPr>
            <p:spPr>
              <a:xfrm>
                <a:off x="3691878" y="1667828"/>
                <a:ext cx="795679" cy="73623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404;p60"/>
              <p:cNvSpPr/>
              <p:nvPr/>
            </p:nvSpPr>
            <p:spPr>
              <a:xfrm rot="-9900997">
                <a:off x="3714135" y="1664603"/>
                <a:ext cx="795841" cy="73638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2" name="Google Shape;405;p60"/>
            <p:cNvGrpSpPr/>
            <p:nvPr/>
          </p:nvGrpSpPr>
          <p:grpSpPr>
            <a:xfrm rot="8100000">
              <a:off x="3741426" y="1504372"/>
              <a:ext cx="1608501" cy="1537967"/>
              <a:chOff x="3632471" y="1574244"/>
              <a:chExt cx="959168" cy="917108"/>
            </a:xfrm>
          </p:grpSpPr>
          <p:sp>
            <p:nvSpPr>
              <p:cNvPr id="63" name="Google Shape;406;p60"/>
              <p:cNvSpPr/>
              <p:nvPr/>
            </p:nvSpPr>
            <p:spPr>
              <a:xfrm>
                <a:off x="3691878" y="1667828"/>
                <a:ext cx="795679" cy="73623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7A912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407;p60"/>
              <p:cNvSpPr/>
              <p:nvPr/>
            </p:nvSpPr>
            <p:spPr>
              <a:xfrm rot="-9900997">
                <a:off x="3714135" y="1664603"/>
                <a:ext cx="795841" cy="736389"/>
              </a:xfrm>
              <a:custGeom>
                <a:avLst/>
                <a:gdLst/>
                <a:ahLst/>
                <a:cxnLst/>
                <a:rect l="l" t="t" r="r" b="b"/>
                <a:pathLst>
                  <a:path w="179308" h="165913" extrusionOk="0">
                    <a:moveTo>
                      <a:pt x="76909" y="1"/>
                    </a:moveTo>
                    <a:cubicBezTo>
                      <a:pt x="30472" y="8538"/>
                      <a:pt x="0" y="54113"/>
                      <a:pt x="10422" y="100621"/>
                    </a:cubicBezTo>
                    <a:cubicBezTo>
                      <a:pt x="19047" y="139085"/>
                      <a:pt x="53567" y="165912"/>
                      <a:pt x="92030" y="165912"/>
                    </a:cubicBezTo>
                    <a:cubicBezTo>
                      <a:pt x="95938" y="165912"/>
                      <a:pt x="99899" y="165630"/>
                      <a:pt x="103860" y="165067"/>
                    </a:cubicBezTo>
                    <a:cubicBezTo>
                      <a:pt x="148467" y="158642"/>
                      <a:pt x="179308" y="118330"/>
                      <a:pt x="175312" y="74709"/>
                    </a:cubicBezTo>
                    <a:cubicBezTo>
                      <a:pt x="174977" y="71048"/>
                      <a:pt x="171879" y="68372"/>
                      <a:pt x="168341" y="68372"/>
                    </a:cubicBezTo>
                    <a:cubicBezTo>
                      <a:pt x="167918" y="68372"/>
                      <a:pt x="167496" y="68407"/>
                      <a:pt x="167056" y="68478"/>
                    </a:cubicBezTo>
                    <a:cubicBezTo>
                      <a:pt x="163517" y="69129"/>
                      <a:pt x="161000" y="72368"/>
                      <a:pt x="161335" y="75941"/>
                    </a:cubicBezTo>
                    <a:cubicBezTo>
                      <a:pt x="164715" y="112609"/>
                      <a:pt x="138538" y="146443"/>
                      <a:pt x="100850" y="151301"/>
                    </a:cubicBezTo>
                    <a:cubicBezTo>
                      <a:pt x="97892" y="151689"/>
                      <a:pt x="94935" y="151882"/>
                      <a:pt x="92013" y="151882"/>
                    </a:cubicBezTo>
                    <a:cubicBezTo>
                      <a:pt x="60362" y="151882"/>
                      <a:pt x="31880" y="130001"/>
                      <a:pt x="24346" y="98544"/>
                    </a:cubicBezTo>
                    <a:cubicBezTo>
                      <a:pt x="14998" y="59500"/>
                      <a:pt x="40470" y="20966"/>
                      <a:pt x="79444" y="13819"/>
                    </a:cubicBezTo>
                    <a:lnTo>
                      <a:pt x="76909" y="1"/>
                    </a:lnTo>
                    <a:close/>
                  </a:path>
                </a:pathLst>
              </a:custGeom>
              <a:gradFill>
                <a:gsLst>
                  <a:gs pos="0">
                    <a:srgbClr val="E6216C">
                      <a:alpha val="18823"/>
                    </a:srgbClr>
                  </a:gs>
                  <a:gs pos="100000">
                    <a:srgbClr val="FFC452">
                      <a:alpha val="86666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7" name="Google Shape;408;p60"/>
          <p:cNvGrpSpPr/>
          <p:nvPr/>
        </p:nvGrpSpPr>
        <p:grpSpPr>
          <a:xfrm>
            <a:off x="997703" y="1808987"/>
            <a:ext cx="538633" cy="536190"/>
            <a:chOff x="-9089725" y="3180200"/>
            <a:chExt cx="353550" cy="351900"/>
          </a:xfrm>
        </p:grpSpPr>
        <p:sp>
          <p:nvSpPr>
            <p:cNvPr id="68" name="Google Shape;409;p60"/>
            <p:cNvSpPr/>
            <p:nvPr/>
          </p:nvSpPr>
          <p:spPr>
            <a:xfrm>
              <a:off x="-9089725" y="3180200"/>
              <a:ext cx="165425" cy="250300"/>
            </a:xfrm>
            <a:custGeom>
              <a:avLst/>
              <a:gdLst/>
              <a:ahLst/>
              <a:cxnLst/>
              <a:rect l="l" t="t" r="r" b="b"/>
              <a:pathLst>
                <a:path w="6617" h="10012" extrusionOk="0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69" name="Google Shape;410;p60"/>
            <p:cNvSpPr/>
            <p:nvPr/>
          </p:nvSpPr>
          <p:spPr>
            <a:xfrm>
              <a:off x="-8965275" y="3264575"/>
              <a:ext cx="229100" cy="267525"/>
            </a:xfrm>
            <a:custGeom>
              <a:avLst/>
              <a:gdLst/>
              <a:ahLst/>
              <a:cxnLst/>
              <a:rect l="l" t="t" r="r" b="b"/>
              <a:pathLst>
                <a:path w="9164" h="10701" extrusionOk="0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8268587" y="4423420"/>
            <a:ext cx="875413" cy="7200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EG" sz="4000" b="1" dirty="0">
                <a:solidFill>
                  <a:schemeClr val="bg1"/>
                </a:solidFill>
              </a:rPr>
              <a:t>9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</p:bldLst>
  </p:timing>
</p:sld>
</file>

<file path=ppt/theme/theme1.xml><?xml version="1.0" encoding="utf-8"?>
<a:theme xmlns:a="http://schemas.openxmlformats.org/drawingml/2006/main" name="Record Label Business Plan by Slidesgo">
  <a:themeElements>
    <a:clrScheme name="Simple Light">
      <a:dk1>
        <a:srgbClr val="000000"/>
      </a:dk1>
      <a:lt1>
        <a:srgbClr val="FFFFFF"/>
      </a:lt1>
      <a:dk2>
        <a:srgbClr val="E6216C"/>
      </a:dk2>
      <a:lt2>
        <a:srgbClr val="F7A912"/>
      </a:lt2>
      <a:accent1>
        <a:srgbClr val="0085C9"/>
      </a:accent1>
      <a:accent2>
        <a:srgbClr val="AE4893"/>
      </a:accent2>
      <a:accent3>
        <a:srgbClr val="F7A912"/>
      </a:accent3>
      <a:accent4>
        <a:srgbClr val="E6216C"/>
      </a:accent4>
      <a:accent5>
        <a:srgbClr val="FFFFFF"/>
      </a:accent5>
      <a:accent6>
        <a:srgbClr val="454C5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1139</Words>
  <Application>Microsoft Office PowerPoint</Application>
  <PresentationFormat>On-screen Show (16:9)</PresentationFormat>
  <Paragraphs>331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Krona One</vt:lpstr>
      <vt:lpstr>Lexend Deca</vt:lpstr>
      <vt:lpstr>Rajdhani</vt:lpstr>
      <vt:lpstr>Wingdings</vt:lpstr>
      <vt:lpstr>Arial</vt:lpstr>
      <vt:lpstr>DM Sans</vt:lpstr>
      <vt:lpstr>Questrial</vt:lpstr>
      <vt:lpstr>Calibri</vt:lpstr>
      <vt:lpstr>Adobe Gothic Std B</vt:lpstr>
      <vt:lpstr>Record Label Business Plan by Slidesgo</vt:lpstr>
      <vt:lpstr>Songs Generator App</vt:lpstr>
      <vt:lpstr>01</vt:lpstr>
      <vt:lpstr>Introduction</vt:lpstr>
      <vt:lpstr>Music has always been tied to technology.</vt:lpstr>
      <vt:lpstr>PowerPoint Presentation</vt:lpstr>
      <vt:lpstr>Comparison</vt:lpstr>
      <vt:lpstr>Project Pipeline</vt:lpstr>
      <vt:lpstr>Lyrics Generator</vt:lpstr>
      <vt:lpstr>Structure</vt:lpstr>
      <vt:lpstr>Data Set</vt:lpstr>
      <vt:lpstr>Preprocessing Data</vt:lpstr>
      <vt:lpstr>Architecture</vt:lpstr>
      <vt:lpstr>HOW WILL THE MODEL DO IT?</vt:lpstr>
      <vt:lpstr>Results</vt:lpstr>
      <vt:lpstr>Music Generator</vt:lpstr>
      <vt:lpstr>Structure</vt:lpstr>
      <vt:lpstr>Data Set</vt:lpstr>
      <vt:lpstr>Preprocessing Data</vt:lpstr>
      <vt:lpstr>Architecture</vt:lpstr>
      <vt:lpstr>HOW WILL THE MODEL DO IT?</vt:lpstr>
      <vt:lpstr>Results</vt:lpstr>
      <vt:lpstr>04</vt:lpstr>
      <vt:lpstr>Structure</vt:lpstr>
      <vt:lpstr>PowerPoint Presentation</vt:lpstr>
      <vt:lpstr>Data Set</vt:lpstr>
      <vt:lpstr>Voice Synthesizer</vt:lpstr>
      <vt:lpstr>Voice Synthesizer</vt:lpstr>
      <vt:lpstr>Voice Synthesizer</vt:lpstr>
      <vt:lpstr>Voice Synthesizer Example</vt:lpstr>
      <vt:lpstr>Project Application</vt:lpstr>
      <vt:lpstr>PowerPoint Presentation</vt:lpstr>
      <vt:lpstr>PowerPoint Presentation</vt:lpstr>
      <vt:lpstr>PowerPoint Presentation</vt:lpstr>
      <vt:lpstr>Project Timeline</vt:lpstr>
      <vt:lpstr>PowerPoint Presentation</vt:lpstr>
      <vt:lpstr>PowerPoint Presentation</vt:lpstr>
      <vt:lpstr>Use case Diagram</vt:lpstr>
      <vt:lpstr>PowerPoint Presentation</vt:lpstr>
      <vt:lpstr>DIFFICULTIES &amp; FUTURE VISION </vt:lpstr>
      <vt:lpstr>PowerPoint Presentation</vt:lpstr>
      <vt:lpstr>PowerPoint Presentation</vt:lpstr>
      <vt:lpstr>Used Technologies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Songs Generator App</dc:title>
  <cp:lastModifiedBy>Abdulhamid, Aous</cp:lastModifiedBy>
  <cp:revision>122</cp:revision>
  <dcterms:modified xsi:type="dcterms:W3CDTF">2024-05-11T19:15:50Z</dcterms:modified>
</cp:coreProperties>
</file>